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65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343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30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180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161F9-7942-E5C8-10E3-435A0F742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16255D-D4A2-D8DF-E6C3-19BD5D7DF4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98568-3DF0-CC54-BF7E-FE87D8B8F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80E8A-CF93-4FF8-968A-505096AAA044}" type="datetimeFigureOut">
              <a:rPr lang="fr-FR" smtClean="0"/>
              <a:t>01/12/2025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51A1C-50B7-2EFC-D58F-15962F74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D298A-2984-BBB8-E86F-DE3E72A2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F581-5E53-4EC7-AC80-6F6FE9A18EC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5770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5651E-D917-D463-E931-97F24455A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E403E0-93CD-8F8E-1D7B-9046A4435E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E55A9-EE98-B4A8-3740-371AAEC81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80E8A-CF93-4FF8-968A-505096AAA044}" type="datetimeFigureOut">
              <a:rPr lang="fr-FR" smtClean="0"/>
              <a:t>01/12/2025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10414-BC0D-EBCB-5493-8BBE9E10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AE69ED-4E98-254C-52A0-0CA291DD8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F581-5E53-4EC7-AC80-6F6FE9A18EC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1860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17C88D-F2F5-07AA-D70F-2E01554931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1DD2FD-FBA7-8BC3-B02D-C1A472129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A6A53-D80E-5885-01D2-B6346328A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80E8A-CF93-4FF8-968A-505096AAA044}" type="datetimeFigureOut">
              <a:rPr lang="fr-FR" smtClean="0"/>
              <a:t>01/12/2025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730BF-BC55-F483-4301-B0D31C07C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DC4DE-71F8-A7C9-6F1D-F764608BE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F581-5E53-4EC7-AC80-6F6FE9A18EC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6699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ED337-A5B5-B93A-EEF2-3EB1A315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D3E16-1615-D91D-E834-1745C797A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B3EE5-E38C-6531-6220-57A8A7699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80E8A-CF93-4FF8-968A-505096AAA044}" type="datetimeFigureOut">
              <a:rPr lang="fr-FR" smtClean="0"/>
              <a:t>01/12/2025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54B82-278A-47F6-7FE9-3D06932D4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9A989-5EA4-10AE-64F0-A755751E5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F581-5E53-4EC7-AC80-6F6FE9A18EC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0479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BFAD2-8719-6268-3C87-EF5CEB046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9FD2F4-6CF0-0A18-3271-F9FCECD4F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F8776-454B-3400-C781-750010D30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80E8A-CF93-4FF8-968A-505096AAA044}" type="datetimeFigureOut">
              <a:rPr lang="fr-FR" smtClean="0"/>
              <a:t>01/12/2025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6363E8-103A-07EF-22F8-A3A030A90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74E8D-340B-5604-CF2F-76A68EB6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F581-5E53-4EC7-AC80-6F6FE9A18EC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1244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9F8F8-112A-2938-A1F8-A7D701AA0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9C1EE-28E8-6D85-1856-96ADB0728A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9C61A7-F72D-5779-B369-4300415C6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D0470E-EC85-A921-8192-0D75395B2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80E8A-CF93-4FF8-968A-505096AAA044}" type="datetimeFigureOut">
              <a:rPr lang="fr-FR" smtClean="0"/>
              <a:t>01/12/2025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013678-C345-1082-95AC-BEB655D14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C7A03-A669-2989-4DCD-28D0E51A3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F581-5E53-4EC7-AC80-6F6FE9A18EC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182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CA49C-EED2-0369-8BF1-66E4D65C3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32F3E-2271-5D37-CE8C-91EA9530ED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6250A-1278-30D8-920B-DA7F25720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179996-1492-2D9C-0C03-19B582CAE6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394AAE-B0D0-7B3D-7A54-B30F051B1A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77F67C-BF13-269A-BEC0-093291039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80E8A-CF93-4FF8-968A-505096AAA044}" type="datetimeFigureOut">
              <a:rPr lang="fr-FR" smtClean="0"/>
              <a:t>01/12/2025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342FC3-4AE1-3508-7DE9-BC17B703E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C28497-BD85-1500-B94C-EB650571A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F581-5E53-4EC7-AC80-6F6FE9A18EC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5124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8052D-8690-B0BD-D177-DEC554E00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769429-BBBB-DFC7-3FEE-948D7367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80E8A-CF93-4FF8-968A-505096AAA044}" type="datetimeFigureOut">
              <a:rPr lang="fr-FR" smtClean="0"/>
              <a:t>01/12/2025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ED3233-2634-5E2F-2AEB-1D0496A9E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E72A2E-E1FA-466A-90E2-D8FD649A7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F581-5E53-4EC7-AC80-6F6FE9A18EC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6927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CF2742-EC49-0687-03DE-4D4A5A8CB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80E8A-CF93-4FF8-968A-505096AAA044}" type="datetimeFigureOut">
              <a:rPr lang="fr-FR" smtClean="0"/>
              <a:t>01/12/2025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90D728-A5B0-8FEC-220A-0D1DECF78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0B8CE-AB0A-62FD-5610-872A49AF4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F581-5E53-4EC7-AC80-6F6FE9A18EC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2517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AE6C8-A53C-6654-EC4E-20BCC5BCB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1E2AC-671B-7684-7322-156FFD432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6868E-D68C-AD5A-AA10-E3992A8288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1AB41-6030-9CCD-E63B-D41F58386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80E8A-CF93-4FF8-968A-505096AAA044}" type="datetimeFigureOut">
              <a:rPr lang="fr-FR" smtClean="0"/>
              <a:t>01/12/2025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00FBA7-D320-FA7E-C428-FED5BE541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05C8F4-43EC-0F3F-B003-35E24F73E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F581-5E53-4EC7-AC80-6F6FE9A18EC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24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63D90-F805-93DB-E205-2CF7EE665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C12DD0-3114-7BB6-D09A-C94996DE98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7BF372-8BB2-D009-0379-DA93DA3EA3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0D1EA1-0E3C-442E-046A-3E39F5E69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80E8A-CF93-4FF8-968A-505096AAA044}" type="datetimeFigureOut">
              <a:rPr lang="fr-FR" smtClean="0"/>
              <a:t>01/12/2025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8F256-0BE9-F508-48AD-BC89795CA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ABEB09-CB7C-2C0C-6A20-FE8B5C4C5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F581-5E53-4EC7-AC80-6F6FE9A18EC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8625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BEAC6F-0F45-F270-CE11-6F87885FD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4DC5F1-AF26-407C-DF5D-41D8047D2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809F9-E823-8F99-3541-66EF696587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80E8A-CF93-4FF8-968A-505096AAA044}" type="datetimeFigureOut">
              <a:rPr lang="fr-FR" smtClean="0"/>
              <a:t>01/12/2025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4E512-7635-2AC7-05FA-367309626F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6F9A7-E70A-3C6D-EE32-EED4745A84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6F581-5E53-4EC7-AC80-6F6FE9A18EC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5012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BA2638-7100-AE01-A752-2662141BC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916" y="2698148"/>
            <a:ext cx="1365667" cy="13656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1602F3-B300-8512-B07C-ED1D32351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793830" y="1180499"/>
            <a:ext cx="1365668" cy="1365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6D1501-D822-AC46-4355-C174E6573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269998" y="1180499"/>
            <a:ext cx="1365667" cy="1365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B2E41C-70D5-4069-ED1C-05E5362B70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2413" y="2666815"/>
            <a:ext cx="1397001" cy="1397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681056-1481-2142-3668-0CEAB27F5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714835" y="1180500"/>
            <a:ext cx="1397000" cy="1397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93769A-863C-847D-742D-EAB7205D15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198" y="1165459"/>
            <a:ext cx="1397001" cy="1397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8CE0EF-9951-9BA4-926A-3C5F5306E5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7297" y="2710638"/>
            <a:ext cx="1365668" cy="13656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68E072-CD48-5CC4-06DC-02E23DEACD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8191002" y="1163790"/>
            <a:ext cx="1397000" cy="1397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5CC1AD-1FD9-40B9-5B09-4115DB1AF6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16198" y="2654618"/>
            <a:ext cx="1397000" cy="1397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09B8E7-AD2F-C6EF-C45D-A7FA5F8CE5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91911" y="2666815"/>
            <a:ext cx="1397000" cy="1397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22DDA3-C9C9-F56E-5FFF-479206E1EAAC}"/>
              </a:ext>
            </a:extLst>
          </p:cNvPr>
          <p:cNvSpPr txBox="1"/>
          <p:nvPr/>
        </p:nvSpPr>
        <p:spPr>
          <a:xfrm>
            <a:off x="2872050" y="2269723"/>
            <a:ext cx="896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Brutal Type" panose="02000603020000020004" pitchFamily="2" charset="0"/>
              </a:rPr>
              <a:t>HARVEY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CDFA23-4B0B-A243-617C-6DD7FEC12D4F}"/>
              </a:ext>
            </a:extLst>
          </p:cNvPr>
          <p:cNvSpPr txBox="1"/>
          <p:nvPr/>
        </p:nvSpPr>
        <p:spPr>
          <a:xfrm>
            <a:off x="5701905" y="2253013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Brutal Type" panose="02000603020000020004" pitchFamily="2" charset="0"/>
              </a:rPr>
              <a:t>RICKARD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A308FB-1B25-CE8A-FB2B-D883A9F1A91D}"/>
              </a:ext>
            </a:extLst>
          </p:cNvPr>
          <p:cNvSpPr txBox="1"/>
          <p:nvPr/>
        </p:nvSpPr>
        <p:spPr>
          <a:xfrm>
            <a:off x="5587195" y="3743841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Brutal Type" panose="02000603020000020004" pitchFamily="2" charset="0"/>
              </a:rPr>
              <a:t>AMBROISE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E16720-BFD3-BA8D-489A-D8BBBA1B5B49}"/>
              </a:ext>
            </a:extLst>
          </p:cNvPr>
          <p:cNvSpPr txBox="1"/>
          <p:nvPr/>
        </p:nvSpPr>
        <p:spPr>
          <a:xfrm>
            <a:off x="4490411" y="3741960"/>
            <a:ext cx="718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Brutal Type" panose="02000603020000020004" pitchFamily="2" charset="0"/>
              </a:rPr>
              <a:t>LOUIS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F0C4A0-B960-6F6F-5BDA-ED1649190B90}"/>
              </a:ext>
            </a:extLst>
          </p:cNvPr>
          <p:cNvSpPr txBox="1"/>
          <p:nvPr/>
        </p:nvSpPr>
        <p:spPr>
          <a:xfrm>
            <a:off x="8805175" y="3741959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Brutal Type" panose="02000603020000020004" pitchFamily="2" charset="0"/>
              </a:rPr>
              <a:t>ISAAC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25A329-D4A3-CEDC-B9DA-BBA3B49EDEFF}"/>
              </a:ext>
            </a:extLst>
          </p:cNvPr>
          <p:cNvSpPr txBox="1"/>
          <p:nvPr/>
        </p:nvSpPr>
        <p:spPr>
          <a:xfrm>
            <a:off x="7217542" y="3756778"/>
            <a:ext cx="877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Brutal Type" panose="02000603020000020004" pitchFamily="2" charset="0"/>
              </a:rPr>
              <a:t>SHELBY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6DD81A-AA57-57B9-260A-55EAAC8AF9F6}"/>
              </a:ext>
            </a:extLst>
          </p:cNvPr>
          <p:cNvSpPr txBox="1"/>
          <p:nvPr/>
        </p:nvSpPr>
        <p:spPr>
          <a:xfrm>
            <a:off x="4310856" y="2269722"/>
            <a:ext cx="865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Brutal Type" panose="02000603020000020004" pitchFamily="2" charset="0"/>
              </a:rPr>
              <a:t>SYBELA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94D0905-16C6-F5A3-AC2E-3E94E76BF3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16198" y="4143776"/>
            <a:ext cx="1397001" cy="139700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8591750-47E7-8F4D-BB5D-D7CD05235C41}"/>
              </a:ext>
            </a:extLst>
          </p:cNvPr>
          <p:cNvSpPr txBox="1"/>
          <p:nvPr/>
        </p:nvSpPr>
        <p:spPr>
          <a:xfrm>
            <a:off x="2707795" y="5233000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Brutal Type" panose="02000603020000020004" pitchFamily="2" charset="0"/>
              </a:rPr>
              <a:t>BALTHUS</a:t>
            </a:r>
          </a:p>
        </p:txBody>
      </p:sp>
    </p:spTree>
    <p:extLst>
      <p:ext uri="{BB962C8B-B14F-4D97-AF65-F5344CB8AC3E}">
        <p14:creationId xmlns:p14="http://schemas.microsoft.com/office/powerpoint/2010/main" val="799898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D9F242-CEAD-F2BF-6925-90F76AA1C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37265E-8C85-C86C-B5D2-9324B7DF3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15" y="328077"/>
            <a:ext cx="2612319" cy="26123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48BF58-DCD5-3E15-C210-A5D95689FFC1}"/>
              </a:ext>
            </a:extLst>
          </p:cNvPr>
          <p:cNvSpPr txBox="1"/>
          <p:nvPr/>
        </p:nvSpPr>
        <p:spPr>
          <a:xfrm>
            <a:off x="3335380" y="328771"/>
            <a:ext cx="16450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Brutal Type" panose="02000603020000020004" pitchFamily="2" charset="0"/>
              </a:rPr>
              <a:t>ÉLIAS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CE4323-76F7-A225-6A63-C31B58427287}"/>
              </a:ext>
            </a:extLst>
          </p:cNvPr>
          <p:cNvSpPr txBox="1"/>
          <p:nvPr/>
        </p:nvSpPr>
        <p:spPr>
          <a:xfrm>
            <a:off x="6806409" y="328771"/>
            <a:ext cx="1099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VITESSE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38210B2-4952-D50B-C02A-3729BF136F26}"/>
              </a:ext>
            </a:extLst>
          </p:cNvPr>
          <p:cNvGrpSpPr/>
          <p:nvPr/>
        </p:nvGrpSpPr>
        <p:grpSpPr>
          <a:xfrm>
            <a:off x="7215067" y="-561610"/>
            <a:ext cx="2332226" cy="314697"/>
            <a:chOff x="4878200" y="1353817"/>
            <a:chExt cx="2332226" cy="3146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42417F-6E66-0884-13CF-E3434A544E31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B7294B-D7B6-658D-4940-1F316644ECF5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BFB7975-79D8-AA2C-7993-07505493AB32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E7567A8-BCCD-6D0B-82D0-27E245A923AD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703146-A08F-E45A-2016-A94569AF25D4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1A5F05A-CC64-9CAF-E07B-E285820387D2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E2AED40-C35A-D6B1-DC72-3787E2641CCB}"/>
                </a:ext>
              </a:extLst>
            </p:cNvPr>
            <p:cNvSpPr/>
            <p:nvPr/>
          </p:nvSpPr>
          <p:spPr>
            <a:xfrm>
              <a:off x="6056921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0E63163-0488-4ABD-7E5C-F9F809152550}"/>
                </a:ext>
              </a:extLst>
            </p:cNvPr>
            <p:cNvSpPr/>
            <p:nvPr/>
          </p:nvSpPr>
          <p:spPr>
            <a:xfrm>
              <a:off x="6287063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5A815C7-5679-3D09-0C36-D7154A83EC1F}"/>
                </a:ext>
              </a:extLst>
            </p:cNvPr>
            <p:cNvSpPr/>
            <p:nvPr/>
          </p:nvSpPr>
          <p:spPr>
            <a:xfrm>
              <a:off x="6517205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29DAACA-C63F-C5C7-AF36-1507DF55E0E4}"/>
                </a:ext>
              </a:extLst>
            </p:cNvPr>
            <p:cNvSpPr/>
            <p:nvPr/>
          </p:nvSpPr>
          <p:spPr>
            <a:xfrm>
              <a:off x="6747347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A6C5FBC-7C35-D92B-9636-8A7BE5D6A524}"/>
                </a:ext>
              </a:extLst>
            </p:cNvPr>
            <p:cNvSpPr/>
            <p:nvPr/>
          </p:nvSpPr>
          <p:spPr>
            <a:xfrm>
              <a:off x="6977489" y="1371595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8A27BC4-6C0E-1340-FCEB-B70A46B7FBAD}"/>
              </a:ext>
            </a:extLst>
          </p:cNvPr>
          <p:cNvGrpSpPr/>
          <p:nvPr/>
        </p:nvGrpSpPr>
        <p:grpSpPr>
          <a:xfrm>
            <a:off x="9071137" y="463809"/>
            <a:ext cx="2332226" cy="314697"/>
            <a:chOff x="4878200" y="1353817"/>
            <a:chExt cx="2332226" cy="31469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A33ECAD-ED72-9585-8AAC-6428B7C2996A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8647490-2F87-A035-1344-50E4D5A8374C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69BB0E9-7A79-11A2-7F0E-C18A2C6AEB52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4B640B5-B97C-9A22-6EA0-65B8A29BE191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D1CF2C8-378A-05E7-B388-4E6FA6B382C1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3BC160F-BB7D-B5F1-F851-9BABD8B0D490}"/>
              </a:ext>
            </a:extLst>
          </p:cNvPr>
          <p:cNvSpPr txBox="1"/>
          <p:nvPr/>
        </p:nvSpPr>
        <p:spPr>
          <a:xfrm>
            <a:off x="6806409" y="913546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AGILITÉ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350379-7A51-21CA-1AAF-47F6149E5743}"/>
              </a:ext>
            </a:extLst>
          </p:cNvPr>
          <p:cNvSpPr txBox="1"/>
          <p:nvPr/>
        </p:nvSpPr>
        <p:spPr>
          <a:xfrm>
            <a:off x="6806409" y="1498321"/>
            <a:ext cx="1556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ENDURANCE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4AEA1A-4380-83A0-B727-A8243DFC2C43}"/>
              </a:ext>
            </a:extLst>
          </p:cNvPr>
          <p:cNvSpPr txBox="1"/>
          <p:nvPr/>
        </p:nvSpPr>
        <p:spPr>
          <a:xfrm>
            <a:off x="6806408" y="2083096"/>
            <a:ext cx="1058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DÉGÂTS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DB0D12-46D6-FD35-E075-B64E7060A354}"/>
              </a:ext>
            </a:extLst>
          </p:cNvPr>
          <p:cNvSpPr txBox="1"/>
          <p:nvPr/>
        </p:nvSpPr>
        <p:spPr>
          <a:xfrm>
            <a:off x="6806408" y="2667871"/>
            <a:ext cx="1756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INTELLIGENCE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438E319-8074-E55F-252B-D26AD72C15D4}"/>
              </a:ext>
            </a:extLst>
          </p:cNvPr>
          <p:cNvSpPr txBox="1"/>
          <p:nvPr/>
        </p:nvSpPr>
        <p:spPr>
          <a:xfrm>
            <a:off x="6806408" y="3252646"/>
            <a:ext cx="1087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CHANCE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2E8491C-A232-F506-BFD3-F96791B1260D}"/>
              </a:ext>
            </a:extLst>
          </p:cNvPr>
          <p:cNvGrpSpPr/>
          <p:nvPr/>
        </p:nvGrpSpPr>
        <p:grpSpPr>
          <a:xfrm>
            <a:off x="9071137" y="1048584"/>
            <a:ext cx="2332226" cy="314697"/>
            <a:chOff x="4878200" y="1353817"/>
            <a:chExt cx="2332226" cy="31469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79F4485-DB90-9127-A445-D66D3096E3A6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5A08AAF-BA70-78CD-1320-3AC313090835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9E434A1-F88F-F455-3A7E-0C64EE24F54B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9C48927-B12C-172E-EEC1-3D4C8E826E28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2018219-C1DF-B9F2-67DD-64A1FD9ABB5C}"/>
              </a:ext>
            </a:extLst>
          </p:cNvPr>
          <p:cNvGrpSpPr/>
          <p:nvPr/>
        </p:nvGrpSpPr>
        <p:grpSpPr>
          <a:xfrm>
            <a:off x="9071137" y="1633359"/>
            <a:ext cx="2332226" cy="314697"/>
            <a:chOff x="4878200" y="1353817"/>
            <a:chExt cx="2332226" cy="314697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5C59AA6-6F94-0654-F038-268A6004EFC3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2244DA3-15DB-9603-CC6E-DA13B7CDE8E4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C227B61-844B-9830-A5E7-D4458CC79FA5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1BBBF25-343E-569B-D0E6-F7BE76126C00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DB43F73-CC8D-DBD9-B611-E896848424D8}"/>
              </a:ext>
            </a:extLst>
          </p:cNvPr>
          <p:cNvGrpSpPr/>
          <p:nvPr/>
        </p:nvGrpSpPr>
        <p:grpSpPr>
          <a:xfrm>
            <a:off x="9060074" y="2218134"/>
            <a:ext cx="2332226" cy="314697"/>
            <a:chOff x="4878200" y="1353817"/>
            <a:chExt cx="2332226" cy="314697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B50109F-9F01-F029-0155-1FC3CD36D59C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AF6FAEA-B754-F81A-DDF0-5ABF1BE83DE3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BBD948F-DC0E-BAE8-B370-979DECA20A70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504372A-F495-6D6C-FE35-F66518589371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118487E-693E-F3FF-44B9-F4D3936224C0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D93131C-B7A8-566A-EB27-77AFF9F9C1F5}"/>
              </a:ext>
            </a:extLst>
          </p:cNvPr>
          <p:cNvGrpSpPr/>
          <p:nvPr/>
        </p:nvGrpSpPr>
        <p:grpSpPr>
          <a:xfrm>
            <a:off x="9088085" y="2802909"/>
            <a:ext cx="2332226" cy="314697"/>
            <a:chOff x="4878200" y="1353817"/>
            <a:chExt cx="2332226" cy="314697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07D9BED-954D-1E88-B36B-85484B9B9B7C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A8BB980-E097-EF89-3608-CF9E2525D135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6849DF7-E5A6-F6BA-AB1E-012D498C48F4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7EFDD8F-8DAF-C5CC-8EDE-5A9C888F953C}"/>
              </a:ext>
            </a:extLst>
          </p:cNvPr>
          <p:cNvGrpSpPr/>
          <p:nvPr/>
        </p:nvGrpSpPr>
        <p:grpSpPr>
          <a:xfrm>
            <a:off x="9088085" y="3359582"/>
            <a:ext cx="2332226" cy="314697"/>
            <a:chOff x="4878200" y="1353817"/>
            <a:chExt cx="2332226" cy="314697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53DF30D-1AC3-83EF-5072-9EEDD43C0044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8CF47BF-ACB2-EF0A-523B-F1ACAAE5F38B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126B56D-2C46-B106-000B-03592AB41E2D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5DC32E3-8E92-B401-92F7-ACB7F11CE023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CCF2217-17D7-0E4A-EA37-10246AA89F77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06C7469-6989-613B-E337-B388864FF469}"/>
              </a:ext>
            </a:extLst>
          </p:cNvPr>
          <p:cNvSpPr/>
          <p:nvPr/>
        </p:nvSpPr>
        <p:spPr>
          <a:xfrm>
            <a:off x="10018660" y="481588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A4AE57C-AEDA-68B8-7F42-F1CE5B5A89FF}"/>
              </a:ext>
            </a:extLst>
          </p:cNvPr>
          <p:cNvSpPr/>
          <p:nvPr/>
        </p:nvSpPr>
        <p:spPr>
          <a:xfrm>
            <a:off x="10007012" y="2235914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55DACD2-1E54-A241-C0B6-3640A40B135A}"/>
              </a:ext>
            </a:extLst>
          </p:cNvPr>
          <p:cNvSpPr/>
          <p:nvPr/>
        </p:nvSpPr>
        <p:spPr>
          <a:xfrm>
            <a:off x="10235513" y="2235914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9089D99-B9A4-5702-DC74-53639214473C}"/>
              </a:ext>
            </a:extLst>
          </p:cNvPr>
          <p:cNvSpPr/>
          <p:nvPr/>
        </p:nvSpPr>
        <p:spPr>
          <a:xfrm>
            <a:off x="9576380" y="2821982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A1A702E-85BB-9AAD-B8EF-DC07CC768315}"/>
              </a:ext>
            </a:extLst>
          </p:cNvPr>
          <p:cNvSpPr/>
          <p:nvPr/>
        </p:nvSpPr>
        <p:spPr>
          <a:xfrm>
            <a:off x="9806522" y="2820690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7E4D432-669A-20A4-BAE2-E68EC8370F4D}"/>
              </a:ext>
            </a:extLst>
          </p:cNvPr>
          <p:cNvSpPr/>
          <p:nvPr/>
        </p:nvSpPr>
        <p:spPr>
          <a:xfrm>
            <a:off x="10033383" y="2820689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10833E9-131E-86DA-1DD1-D4B8D19F8EE0}"/>
              </a:ext>
            </a:extLst>
          </p:cNvPr>
          <p:cNvSpPr txBox="1"/>
          <p:nvPr/>
        </p:nvSpPr>
        <p:spPr>
          <a:xfrm>
            <a:off x="3403659" y="1085479"/>
            <a:ext cx="2294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Sciences &amp; Techniques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BBB7FC0-B04C-BF48-2F35-2F1FF233C5BE}"/>
              </a:ext>
            </a:extLst>
          </p:cNvPr>
          <p:cNvSpPr txBox="1"/>
          <p:nvPr/>
        </p:nvSpPr>
        <p:spPr>
          <a:xfrm>
            <a:off x="3417665" y="1377111"/>
            <a:ext cx="127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Géographie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8C690F8-93D6-9DCC-7112-484BBE8D2234}"/>
              </a:ext>
            </a:extLst>
          </p:cNvPr>
          <p:cNvSpPr/>
          <p:nvPr/>
        </p:nvSpPr>
        <p:spPr>
          <a:xfrm>
            <a:off x="558054" y="3148098"/>
            <a:ext cx="526181" cy="526181"/>
          </a:xfrm>
          <a:prstGeom prst="rect">
            <a:avLst/>
          </a:prstGeom>
          <a:solidFill>
            <a:srgbClr val="34343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546D191-DC32-029D-5077-0F622B120D95}"/>
              </a:ext>
            </a:extLst>
          </p:cNvPr>
          <p:cNvSpPr/>
          <p:nvPr/>
        </p:nvSpPr>
        <p:spPr>
          <a:xfrm>
            <a:off x="1230935" y="3148097"/>
            <a:ext cx="526181" cy="526181"/>
          </a:xfrm>
          <a:prstGeom prst="rect">
            <a:avLst/>
          </a:prstGeom>
          <a:solidFill>
            <a:srgbClr val="34343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70D941F-058E-F7D5-9C23-D31370CDE08C}"/>
              </a:ext>
            </a:extLst>
          </p:cNvPr>
          <p:cNvSpPr txBox="1"/>
          <p:nvPr/>
        </p:nvSpPr>
        <p:spPr>
          <a:xfrm>
            <a:off x="543418" y="4377197"/>
            <a:ext cx="24273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CAPACITÉ  SPÉCIALE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FE6B46-8B7F-2140-57E4-32E9F3230B83}"/>
              </a:ext>
            </a:extLst>
          </p:cNvPr>
          <p:cNvSpPr/>
          <p:nvPr/>
        </p:nvSpPr>
        <p:spPr>
          <a:xfrm>
            <a:off x="9789573" y="1066363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24EBE5-8CC2-0FEE-6C8A-549C4ADFF6A8}"/>
              </a:ext>
            </a:extLst>
          </p:cNvPr>
          <p:cNvSpPr/>
          <p:nvPr/>
        </p:nvSpPr>
        <p:spPr>
          <a:xfrm>
            <a:off x="10018660" y="1066363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AC6EF2-24FC-92C7-B3CC-A7E8FD4ACF95}"/>
              </a:ext>
            </a:extLst>
          </p:cNvPr>
          <p:cNvSpPr/>
          <p:nvPr/>
        </p:nvSpPr>
        <p:spPr>
          <a:xfrm>
            <a:off x="10247746" y="1063936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547A803-21B7-910E-5912-6CEF4B6ABD5F}"/>
              </a:ext>
            </a:extLst>
          </p:cNvPr>
          <p:cNvSpPr/>
          <p:nvPr/>
        </p:nvSpPr>
        <p:spPr>
          <a:xfrm>
            <a:off x="10476832" y="1063936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CE9BF19-27B8-ABE0-DF05-3F98E1A7BA98}"/>
              </a:ext>
            </a:extLst>
          </p:cNvPr>
          <p:cNvSpPr/>
          <p:nvPr/>
        </p:nvSpPr>
        <p:spPr>
          <a:xfrm>
            <a:off x="10705918" y="1063936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5465BD8-3DF6-785F-8401-8D6594320CBD}"/>
              </a:ext>
            </a:extLst>
          </p:cNvPr>
          <p:cNvSpPr/>
          <p:nvPr/>
        </p:nvSpPr>
        <p:spPr>
          <a:xfrm>
            <a:off x="10264642" y="2820688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582E3D3-9807-AC91-797C-DF109A1E0072}"/>
              </a:ext>
            </a:extLst>
          </p:cNvPr>
          <p:cNvSpPr/>
          <p:nvPr/>
        </p:nvSpPr>
        <p:spPr>
          <a:xfrm>
            <a:off x="10496947" y="2820687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73876E9-8079-2B6F-0B68-CA9FB43112F4}"/>
              </a:ext>
            </a:extLst>
          </p:cNvPr>
          <p:cNvSpPr/>
          <p:nvPr/>
        </p:nvSpPr>
        <p:spPr>
          <a:xfrm>
            <a:off x="10247746" y="481587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3436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0811AA-C3A7-FB15-B8A1-D0EC59BE5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73" y="328771"/>
            <a:ext cx="2568433" cy="25684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268B67-DC5A-9B56-7D9D-DC7FBD6E2FD8}"/>
              </a:ext>
            </a:extLst>
          </p:cNvPr>
          <p:cNvSpPr txBox="1"/>
          <p:nvPr/>
        </p:nvSpPr>
        <p:spPr>
          <a:xfrm>
            <a:off x="3335380" y="328771"/>
            <a:ext cx="17123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Brutal Type" panose="02000603020000020004" pitchFamily="2" charset="0"/>
              </a:rPr>
              <a:t>LOUIS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DF80D4-CCD6-5770-C254-FEC710D61786}"/>
              </a:ext>
            </a:extLst>
          </p:cNvPr>
          <p:cNvSpPr txBox="1"/>
          <p:nvPr/>
        </p:nvSpPr>
        <p:spPr>
          <a:xfrm>
            <a:off x="6806409" y="328771"/>
            <a:ext cx="1099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VITESSE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B0B249F-154E-E0FF-09B9-400EED16ED52}"/>
              </a:ext>
            </a:extLst>
          </p:cNvPr>
          <p:cNvGrpSpPr/>
          <p:nvPr/>
        </p:nvGrpSpPr>
        <p:grpSpPr>
          <a:xfrm>
            <a:off x="7215067" y="-561610"/>
            <a:ext cx="2332226" cy="314697"/>
            <a:chOff x="4878200" y="1353817"/>
            <a:chExt cx="2332226" cy="3146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6860EFC-F647-FE74-5410-944ED90F6322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A23F80B-F8F7-FCC3-D9DB-8CCBC44DECC9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BA9029-ED0C-74F6-5A6E-E48A27452337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8C928D4-3152-4DE2-C006-81C3FEE5C40A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67334D8-81AD-71E6-8C45-9B8FB490D97E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2B3438-3E8A-CA96-6D44-F594C787C747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6438B1-27C0-6241-DB5C-6E14350A2E40}"/>
                </a:ext>
              </a:extLst>
            </p:cNvPr>
            <p:cNvSpPr/>
            <p:nvPr/>
          </p:nvSpPr>
          <p:spPr>
            <a:xfrm>
              <a:off x="6056921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35D522-F002-9D57-B946-6EB7D727DD84}"/>
                </a:ext>
              </a:extLst>
            </p:cNvPr>
            <p:cNvSpPr/>
            <p:nvPr/>
          </p:nvSpPr>
          <p:spPr>
            <a:xfrm>
              <a:off x="6287063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BDD5540-10F8-242D-4A2B-B35FA13EC5A6}"/>
                </a:ext>
              </a:extLst>
            </p:cNvPr>
            <p:cNvSpPr/>
            <p:nvPr/>
          </p:nvSpPr>
          <p:spPr>
            <a:xfrm>
              <a:off x="6517205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B4E157A-5C4E-D869-E562-105DCEE02B66}"/>
                </a:ext>
              </a:extLst>
            </p:cNvPr>
            <p:cNvSpPr/>
            <p:nvPr/>
          </p:nvSpPr>
          <p:spPr>
            <a:xfrm>
              <a:off x="6747347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741C0C5-C7C3-C221-B101-EB5AEB751754}"/>
                </a:ext>
              </a:extLst>
            </p:cNvPr>
            <p:cNvSpPr/>
            <p:nvPr/>
          </p:nvSpPr>
          <p:spPr>
            <a:xfrm>
              <a:off x="6977489" y="1371595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C4FDC04-4DC3-12FD-30F7-BFF31D1BE5DC}"/>
              </a:ext>
            </a:extLst>
          </p:cNvPr>
          <p:cNvGrpSpPr/>
          <p:nvPr/>
        </p:nvGrpSpPr>
        <p:grpSpPr>
          <a:xfrm>
            <a:off x="9071137" y="463809"/>
            <a:ext cx="2332226" cy="314697"/>
            <a:chOff x="4878200" y="1353817"/>
            <a:chExt cx="2332226" cy="31469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765EAC7-D276-289B-A448-1557059DAA9B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072A32A-F6BA-0ED7-B0F7-162D5881E084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A8C469C-794E-A4E9-E90F-F13EF1677138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2861017-AA5B-8D03-D467-8433AD1FBF83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366480A-5362-D20E-ABD8-184C6B6B8C6B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8050918-6212-8D63-1C94-4AA20EFD06E8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065B6A1-2AAD-C7DC-1932-344C9DD0401D}"/>
              </a:ext>
            </a:extLst>
          </p:cNvPr>
          <p:cNvSpPr txBox="1"/>
          <p:nvPr/>
        </p:nvSpPr>
        <p:spPr>
          <a:xfrm>
            <a:off x="6806409" y="913546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AGILITÉ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8548A0-6A3E-C3DC-508D-170178FE4965}"/>
              </a:ext>
            </a:extLst>
          </p:cNvPr>
          <p:cNvSpPr txBox="1"/>
          <p:nvPr/>
        </p:nvSpPr>
        <p:spPr>
          <a:xfrm>
            <a:off x="6806409" y="1498321"/>
            <a:ext cx="1556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ENDURANCE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0E83C5-7814-9F37-178A-6C99D67DF9B8}"/>
              </a:ext>
            </a:extLst>
          </p:cNvPr>
          <p:cNvSpPr txBox="1"/>
          <p:nvPr/>
        </p:nvSpPr>
        <p:spPr>
          <a:xfrm>
            <a:off x="6806408" y="2083096"/>
            <a:ext cx="1058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DÉGÂTS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B755A5-0F5E-987E-BB31-E68223F05EA0}"/>
              </a:ext>
            </a:extLst>
          </p:cNvPr>
          <p:cNvSpPr txBox="1"/>
          <p:nvPr/>
        </p:nvSpPr>
        <p:spPr>
          <a:xfrm>
            <a:off x="6806408" y="2667871"/>
            <a:ext cx="1756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INTELLIGENCE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9FBE440-C502-1B61-BC4F-16CE31234C5E}"/>
              </a:ext>
            </a:extLst>
          </p:cNvPr>
          <p:cNvSpPr txBox="1"/>
          <p:nvPr/>
        </p:nvSpPr>
        <p:spPr>
          <a:xfrm>
            <a:off x="6806408" y="3252646"/>
            <a:ext cx="1087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CHANCE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CD03FB8-E6C2-884F-7304-477A3B3D1FD2}"/>
              </a:ext>
            </a:extLst>
          </p:cNvPr>
          <p:cNvGrpSpPr/>
          <p:nvPr/>
        </p:nvGrpSpPr>
        <p:grpSpPr>
          <a:xfrm>
            <a:off x="9071137" y="1048584"/>
            <a:ext cx="2332226" cy="314697"/>
            <a:chOff x="4878200" y="1353817"/>
            <a:chExt cx="2332226" cy="31469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60A0186-66A0-F109-D36A-A2F1DB607D3C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C760711-B660-D05F-1F6B-C16B12C4F3F6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B27AF1D-133B-DF2F-0CA9-B7668C83CB9D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B5DEB20-91F4-457B-846B-50D99307A811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B1EEEB0-F562-9B90-8051-E330D8F41E5C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6C5DBFE-E2ED-12F7-C828-606D82745792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4E430EC-5E1F-11DA-AE85-4DDDCA6B287D}"/>
                </a:ext>
              </a:extLst>
            </p:cNvPr>
            <p:cNvSpPr/>
            <p:nvPr/>
          </p:nvSpPr>
          <p:spPr>
            <a:xfrm>
              <a:off x="6056921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A728D22-BFD7-F9FD-E19F-50CCCBB9C0B0}"/>
              </a:ext>
            </a:extLst>
          </p:cNvPr>
          <p:cNvGrpSpPr/>
          <p:nvPr/>
        </p:nvGrpSpPr>
        <p:grpSpPr>
          <a:xfrm>
            <a:off x="9071137" y="1066362"/>
            <a:ext cx="2332226" cy="881694"/>
            <a:chOff x="4878200" y="786820"/>
            <a:chExt cx="2332226" cy="88169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BD5E63D-7980-C17A-A14A-C3C61EA5D684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6EC3952-68C9-49FC-BC0B-D0BB2CDC93A8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C61F1F7-A577-C83A-8F7E-0B0491700ACE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BECEC62-2A1F-7DEE-5EC9-394A3644E096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A40C747-476E-A679-C740-23D537193621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C852ACA-C0CC-E64C-0297-4F6FA8EFC281}"/>
                </a:ext>
              </a:extLst>
            </p:cNvPr>
            <p:cNvSpPr/>
            <p:nvPr/>
          </p:nvSpPr>
          <p:spPr>
            <a:xfrm>
              <a:off x="6515969" y="78682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FCFEF07-E0C0-B981-7A7D-0C6E723CCE88}"/>
                </a:ext>
              </a:extLst>
            </p:cNvPr>
            <p:cNvSpPr/>
            <p:nvPr/>
          </p:nvSpPr>
          <p:spPr>
            <a:xfrm>
              <a:off x="6286445" y="786821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A5A42C3-2538-558B-11A5-35BEEFEDB866}"/>
              </a:ext>
            </a:extLst>
          </p:cNvPr>
          <p:cNvGrpSpPr/>
          <p:nvPr/>
        </p:nvGrpSpPr>
        <p:grpSpPr>
          <a:xfrm>
            <a:off x="9060074" y="2218134"/>
            <a:ext cx="2332226" cy="314697"/>
            <a:chOff x="4878200" y="1353817"/>
            <a:chExt cx="2332226" cy="314697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3F98532-34B6-3451-15D3-D30684EF061F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4FBCC33-CC49-E37C-6052-6AAE9DE2F973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6EF35A7-7213-A355-B0AF-D0EC3EFC1389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821E06B-51D1-CC4C-0DA7-D2E5909ADD36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4C64CD8-FB46-0025-A36A-2837918EBB22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8CD07FB-5C63-ABA4-E6FC-8FE870DC6717}"/>
              </a:ext>
            </a:extLst>
          </p:cNvPr>
          <p:cNvGrpSpPr/>
          <p:nvPr/>
        </p:nvGrpSpPr>
        <p:grpSpPr>
          <a:xfrm>
            <a:off x="9088085" y="2802909"/>
            <a:ext cx="2332226" cy="314697"/>
            <a:chOff x="4878200" y="1353817"/>
            <a:chExt cx="2332226" cy="314697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7389A5F-6DBD-9367-D09B-FF6E6A9A9224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8267CBC-5558-367C-AB64-A3B25550A894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9FEE831-8E2F-D596-1344-E13B9E31E30D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3635E77-FBBE-F824-FD8A-BB2D124322FF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DCF2E1C-2965-28B3-3AC2-93A78E5C0793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69BA586E-ED64-6E44-1D80-C5DEABFB6425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D961C57-5D01-2C17-6339-A388B8BBF00F}"/>
                </a:ext>
              </a:extLst>
            </p:cNvPr>
            <p:cNvSpPr/>
            <p:nvPr/>
          </p:nvSpPr>
          <p:spPr>
            <a:xfrm>
              <a:off x="6056921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943DBDB-57FC-CD56-7EDD-D5462D4DDC17}"/>
                </a:ext>
              </a:extLst>
            </p:cNvPr>
            <p:cNvSpPr/>
            <p:nvPr/>
          </p:nvSpPr>
          <p:spPr>
            <a:xfrm>
              <a:off x="6287063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D20D238-FC5F-0153-65EF-483B4214A44C}"/>
              </a:ext>
            </a:extLst>
          </p:cNvPr>
          <p:cNvGrpSpPr/>
          <p:nvPr/>
        </p:nvGrpSpPr>
        <p:grpSpPr>
          <a:xfrm>
            <a:off x="9088085" y="3359582"/>
            <a:ext cx="2332226" cy="314697"/>
            <a:chOff x="4878200" y="1353817"/>
            <a:chExt cx="2332226" cy="314697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99F8C3C-275D-210E-0253-5D2C9B290461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3307397-B767-530D-EBBD-284423CBDC8F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DF0DF59-4524-868C-7011-BD399A6B4809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D0D252C-DE0A-2DB1-4B48-C955E5897533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08DD169-004A-0ABA-F8B1-5F3748C980BE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DBC511A-3CCC-AA97-3337-7855FBEBB251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7EAC5CD3-3BC3-43D9-C351-ED81930876FC}"/>
                </a:ext>
              </a:extLst>
            </p:cNvPr>
            <p:cNvSpPr/>
            <p:nvPr/>
          </p:nvSpPr>
          <p:spPr>
            <a:xfrm>
              <a:off x="6056921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937539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378205-1983-8139-3F0A-00FAA24D9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B45B7E-3EC7-6689-0660-E74F2F37B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54" y="328771"/>
            <a:ext cx="2587452" cy="25874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DA9FE0-829F-510F-2228-1DC2DCCD2141}"/>
              </a:ext>
            </a:extLst>
          </p:cNvPr>
          <p:cNvSpPr txBox="1"/>
          <p:nvPr/>
        </p:nvSpPr>
        <p:spPr>
          <a:xfrm>
            <a:off x="3335380" y="328771"/>
            <a:ext cx="21643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Brutal Type" panose="02000603020000020004" pitchFamily="2" charset="0"/>
              </a:rPr>
              <a:t>SHELBY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4F6685-D8AC-E3BE-92DD-8115B3E367CB}"/>
              </a:ext>
            </a:extLst>
          </p:cNvPr>
          <p:cNvSpPr txBox="1"/>
          <p:nvPr/>
        </p:nvSpPr>
        <p:spPr>
          <a:xfrm>
            <a:off x="6806409" y="328771"/>
            <a:ext cx="1099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VITESSE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7166DC9-BB9E-DB98-7D84-470C5AB70357}"/>
              </a:ext>
            </a:extLst>
          </p:cNvPr>
          <p:cNvGrpSpPr/>
          <p:nvPr/>
        </p:nvGrpSpPr>
        <p:grpSpPr>
          <a:xfrm>
            <a:off x="7215067" y="-561610"/>
            <a:ext cx="2332226" cy="314697"/>
            <a:chOff x="4878200" y="1353817"/>
            <a:chExt cx="2332226" cy="3146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1FC9C0A-EB9E-CE94-F53C-05F525DC3064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11C05AB-0457-7AD7-6606-7C268DBB0333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9422548-C915-29CF-25A2-A45B481533C0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B966F67-08DB-69EC-A1B5-0A4A3A9A70BD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FED9815-982F-47ED-0072-649CC395A9DE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AB7B224-DAE2-203C-6752-0AA53817C0BB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CC14517-C707-F7A2-8932-9CD506DED66D}"/>
                </a:ext>
              </a:extLst>
            </p:cNvPr>
            <p:cNvSpPr/>
            <p:nvPr/>
          </p:nvSpPr>
          <p:spPr>
            <a:xfrm>
              <a:off x="6056921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4C36E9F-04C4-723D-9A38-B2CF9ACC6668}"/>
                </a:ext>
              </a:extLst>
            </p:cNvPr>
            <p:cNvSpPr/>
            <p:nvPr/>
          </p:nvSpPr>
          <p:spPr>
            <a:xfrm>
              <a:off x="6287063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2689E2D-8E36-EA6E-D659-87FB7C296981}"/>
                </a:ext>
              </a:extLst>
            </p:cNvPr>
            <p:cNvSpPr/>
            <p:nvPr/>
          </p:nvSpPr>
          <p:spPr>
            <a:xfrm>
              <a:off x="6517205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642DA1D-1C78-249C-FEC0-B8B33724DFFC}"/>
                </a:ext>
              </a:extLst>
            </p:cNvPr>
            <p:cNvSpPr/>
            <p:nvPr/>
          </p:nvSpPr>
          <p:spPr>
            <a:xfrm>
              <a:off x="6747347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5112E20-46D0-C6D6-DF49-53F84A92D733}"/>
                </a:ext>
              </a:extLst>
            </p:cNvPr>
            <p:cNvSpPr/>
            <p:nvPr/>
          </p:nvSpPr>
          <p:spPr>
            <a:xfrm>
              <a:off x="6977489" y="1371595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3F7AC9-CA3D-6B50-9482-BCDEE5BF0890}"/>
              </a:ext>
            </a:extLst>
          </p:cNvPr>
          <p:cNvGrpSpPr/>
          <p:nvPr/>
        </p:nvGrpSpPr>
        <p:grpSpPr>
          <a:xfrm>
            <a:off x="9071137" y="463809"/>
            <a:ext cx="2332226" cy="314697"/>
            <a:chOff x="4878200" y="1353817"/>
            <a:chExt cx="2332226" cy="31469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5F4D6BD-1678-3A21-F667-86228F52645D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E3F3D68-06D1-66E9-E8E4-770ECD1BE685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281BEC4-C331-F5A0-9510-3837DC3663B5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0D49146-FF4E-A516-8C1D-0A76C0F24361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74B7B6C-AE22-CCD2-5F8E-C10221DDA03C}"/>
              </a:ext>
            </a:extLst>
          </p:cNvPr>
          <p:cNvSpPr txBox="1"/>
          <p:nvPr/>
        </p:nvSpPr>
        <p:spPr>
          <a:xfrm>
            <a:off x="6806409" y="913546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AGILITÉ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E5B29E-3B2C-DC44-1BCE-F1849F27398E}"/>
              </a:ext>
            </a:extLst>
          </p:cNvPr>
          <p:cNvSpPr txBox="1"/>
          <p:nvPr/>
        </p:nvSpPr>
        <p:spPr>
          <a:xfrm>
            <a:off x="6806409" y="1498321"/>
            <a:ext cx="1556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ENDURANCE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C8CC0D-40E4-E797-F43F-76F28D6103D1}"/>
              </a:ext>
            </a:extLst>
          </p:cNvPr>
          <p:cNvSpPr txBox="1"/>
          <p:nvPr/>
        </p:nvSpPr>
        <p:spPr>
          <a:xfrm>
            <a:off x="6806408" y="2083096"/>
            <a:ext cx="1058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DÉGÂTS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DE7D39-398A-5192-5B55-487C103FB760}"/>
              </a:ext>
            </a:extLst>
          </p:cNvPr>
          <p:cNvSpPr txBox="1"/>
          <p:nvPr/>
        </p:nvSpPr>
        <p:spPr>
          <a:xfrm>
            <a:off x="6806408" y="2667871"/>
            <a:ext cx="1756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INTELLIGENCE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4BA7B7-038B-8115-E0C1-F3874F38C9F1}"/>
              </a:ext>
            </a:extLst>
          </p:cNvPr>
          <p:cNvSpPr txBox="1"/>
          <p:nvPr/>
        </p:nvSpPr>
        <p:spPr>
          <a:xfrm>
            <a:off x="6806408" y="3252646"/>
            <a:ext cx="1087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CHANCE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4CAB40E-0558-6B1E-1D2B-1DD8BA19957B}"/>
              </a:ext>
            </a:extLst>
          </p:cNvPr>
          <p:cNvGrpSpPr/>
          <p:nvPr/>
        </p:nvGrpSpPr>
        <p:grpSpPr>
          <a:xfrm>
            <a:off x="9071137" y="1048584"/>
            <a:ext cx="2332226" cy="314697"/>
            <a:chOff x="4878200" y="1353817"/>
            <a:chExt cx="2332226" cy="31469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9527D7F-AAE0-65F6-4C05-BA9BE4FE12A0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7DCCD8C-498A-4B0D-7DCB-6727619E8B6C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208268E-0F67-1209-8277-EEC964C7A5F4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A1CA219-C7AC-B7D8-5458-F30DB009DA27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154DFC9-0B90-5012-11CE-1E55C5CF4A09}"/>
              </a:ext>
            </a:extLst>
          </p:cNvPr>
          <p:cNvGrpSpPr/>
          <p:nvPr/>
        </p:nvGrpSpPr>
        <p:grpSpPr>
          <a:xfrm>
            <a:off x="9060074" y="2218134"/>
            <a:ext cx="2332226" cy="314697"/>
            <a:chOff x="4878200" y="1353817"/>
            <a:chExt cx="2332226" cy="314697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E3D57C8-F16E-B84C-8EA4-D8E7749137BD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91A046E-FB19-00DD-8232-ACE1E1F46AE5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8BFB40F-D967-012F-ED08-B24037472AF4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4343829-FBFE-6C69-A669-DF4F4FF6F5FE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1EF13A0-DF50-2127-D130-17D6BDEFA235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18A9EA6-5C4B-885E-BE3B-D5A78B6748B6}"/>
              </a:ext>
            </a:extLst>
          </p:cNvPr>
          <p:cNvGrpSpPr/>
          <p:nvPr/>
        </p:nvGrpSpPr>
        <p:grpSpPr>
          <a:xfrm>
            <a:off x="9088085" y="2802909"/>
            <a:ext cx="2332226" cy="314697"/>
            <a:chOff x="4878200" y="1353817"/>
            <a:chExt cx="2332226" cy="314697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1167BCE-37A7-A3FC-D836-443EC3C6E5FA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67A1BA3-BABE-DEFB-6047-6DF1D5ECC376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3753399-385B-F476-A744-6C519F870B10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58EA4D1-2425-3D46-4D9E-54D1E8D95199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04FCD21-555B-C492-83C3-44638CBFBADA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FC0D536-9BF5-07E7-D328-EE6B5C93EAFE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0286B00-261A-5F33-7FDE-03A2AB25A697}"/>
              </a:ext>
            </a:extLst>
          </p:cNvPr>
          <p:cNvGrpSpPr/>
          <p:nvPr/>
        </p:nvGrpSpPr>
        <p:grpSpPr>
          <a:xfrm>
            <a:off x="9088085" y="3359582"/>
            <a:ext cx="2332226" cy="314697"/>
            <a:chOff x="4878200" y="1353817"/>
            <a:chExt cx="2332226" cy="314697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4969A26-3B16-D32E-AFAB-E98A32FC91C9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54582A8-0721-1109-7A77-93FE3FFC43CE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A95FDB6B-7B56-8CFA-F286-15797238C201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70DF063-3942-A803-E033-C9AC20EC3019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9A3E5A1F-2756-9D2D-3481-DC58AAFB0E34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E1BDCA6-42D1-3634-F8F1-50B6FEA67A3A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99B55B2-52D6-8946-5EE0-CBF9184FB1AC}"/>
                </a:ext>
              </a:extLst>
            </p:cNvPr>
            <p:cNvSpPr/>
            <p:nvPr/>
          </p:nvSpPr>
          <p:spPr>
            <a:xfrm>
              <a:off x="6056921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6AED692-402A-E489-B852-BE04E5D2E13C}"/>
              </a:ext>
            </a:extLst>
          </p:cNvPr>
          <p:cNvGrpSpPr/>
          <p:nvPr/>
        </p:nvGrpSpPr>
        <p:grpSpPr>
          <a:xfrm>
            <a:off x="9080456" y="1633359"/>
            <a:ext cx="2332226" cy="314697"/>
            <a:chOff x="4878200" y="1353817"/>
            <a:chExt cx="2332226" cy="31469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2C08D3-0E13-340C-4A13-10A18B53A622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113BEDF-8614-3389-9A64-8E07EFBD1858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8AB2D1D-5E10-D081-44E6-AFA433BE6CBC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D811AC1-32F5-BDA2-569D-938629C329F1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08CA53B-E54F-DDB2-EB4B-A72A7A25D4CB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BF28897-1138-A350-0B48-51F37278FDDA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F6DA036-FC30-8130-5211-84FDB1BDE7FE}"/>
                </a:ext>
              </a:extLst>
            </p:cNvPr>
            <p:cNvSpPr/>
            <p:nvPr/>
          </p:nvSpPr>
          <p:spPr>
            <a:xfrm>
              <a:off x="6056921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F39EEED-3F6E-0E2A-A745-9F8B1CA51CDC}"/>
                </a:ext>
              </a:extLst>
            </p:cNvPr>
            <p:cNvSpPr/>
            <p:nvPr/>
          </p:nvSpPr>
          <p:spPr>
            <a:xfrm>
              <a:off x="6287063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3E8660F-A603-F374-7C82-6B0E73B83D24}"/>
                </a:ext>
              </a:extLst>
            </p:cNvPr>
            <p:cNvSpPr/>
            <p:nvPr/>
          </p:nvSpPr>
          <p:spPr>
            <a:xfrm>
              <a:off x="6517205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CD2228D6-7048-0F87-65DF-04526FA7982E}"/>
              </a:ext>
            </a:extLst>
          </p:cNvPr>
          <p:cNvSpPr/>
          <p:nvPr/>
        </p:nvSpPr>
        <p:spPr>
          <a:xfrm>
            <a:off x="10004378" y="2235914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83BC024-6583-B098-0C87-BDB5EAB48763}"/>
              </a:ext>
            </a:extLst>
          </p:cNvPr>
          <p:cNvSpPr/>
          <p:nvPr/>
        </p:nvSpPr>
        <p:spPr>
          <a:xfrm>
            <a:off x="10234520" y="2235913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2F7F405-1AF2-BE7E-40D1-7A12A98B01AA}"/>
              </a:ext>
            </a:extLst>
          </p:cNvPr>
          <p:cNvSpPr/>
          <p:nvPr/>
        </p:nvSpPr>
        <p:spPr>
          <a:xfrm>
            <a:off x="9789573" y="481589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A45A8EA-5AF1-0E58-165C-53E1D58E53C4}"/>
              </a:ext>
            </a:extLst>
          </p:cNvPr>
          <p:cNvSpPr/>
          <p:nvPr/>
        </p:nvSpPr>
        <p:spPr>
          <a:xfrm>
            <a:off x="10948696" y="1651138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059A0EA-6AD6-1E51-5A1C-CAE756814C2D}"/>
              </a:ext>
            </a:extLst>
          </p:cNvPr>
          <p:cNvSpPr/>
          <p:nvPr/>
        </p:nvSpPr>
        <p:spPr>
          <a:xfrm>
            <a:off x="10468936" y="2235912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68136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5E7DF1-61EA-FCE9-6AC5-D35F2320F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BFFBA9-B4E2-EB34-43F2-2D9051A17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54" y="328771"/>
            <a:ext cx="2587452" cy="25874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0CB04C-A874-EA7B-875B-69C2EA482FD5}"/>
              </a:ext>
            </a:extLst>
          </p:cNvPr>
          <p:cNvSpPr txBox="1"/>
          <p:nvPr/>
        </p:nvSpPr>
        <p:spPr>
          <a:xfrm>
            <a:off x="3335380" y="328771"/>
            <a:ext cx="17171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Brutal Type" panose="02000603020000020004" pitchFamily="2" charset="0"/>
              </a:rPr>
              <a:t>ISAAC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73A27A-0C7D-E19A-C6AA-3C4DDED22F38}"/>
              </a:ext>
            </a:extLst>
          </p:cNvPr>
          <p:cNvSpPr txBox="1"/>
          <p:nvPr/>
        </p:nvSpPr>
        <p:spPr>
          <a:xfrm>
            <a:off x="6806409" y="328771"/>
            <a:ext cx="1099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VITESSE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24C367B-398E-929D-5529-3FEDE113887D}"/>
              </a:ext>
            </a:extLst>
          </p:cNvPr>
          <p:cNvGrpSpPr/>
          <p:nvPr/>
        </p:nvGrpSpPr>
        <p:grpSpPr>
          <a:xfrm>
            <a:off x="7215067" y="-561610"/>
            <a:ext cx="2332226" cy="314697"/>
            <a:chOff x="4878200" y="1353817"/>
            <a:chExt cx="2332226" cy="3146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5FFCFC-9EE9-D72C-AFEA-6FD52CDCDAF4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4F01A67-FE11-5363-AD9A-87D2CA867BE8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9AA31C2-A721-1A19-4150-77263EB9F5D3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AB1325-7022-2F0A-2D38-982525B5D5BB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2B5384E-13D5-F483-0738-9F1A2139BABD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4E34C16-1CA3-FAEB-5949-60108C74D097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92F09F-975D-C76D-D328-D8F0DA97E234}"/>
                </a:ext>
              </a:extLst>
            </p:cNvPr>
            <p:cNvSpPr/>
            <p:nvPr/>
          </p:nvSpPr>
          <p:spPr>
            <a:xfrm>
              <a:off x="6056921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B4A9AF0-A639-136C-333C-781A923A5385}"/>
                </a:ext>
              </a:extLst>
            </p:cNvPr>
            <p:cNvSpPr/>
            <p:nvPr/>
          </p:nvSpPr>
          <p:spPr>
            <a:xfrm>
              <a:off x="6287063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B7CC43A-7C79-9791-24E0-9240BAE0A4EA}"/>
                </a:ext>
              </a:extLst>
            </p:cNvPr>
            <p:cNvSpPr/>
            <p:nvPr/>
          </p:nvSpPr>
          <p:spPr>
            <a:xfrm>
              <a:off x="6517205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5681918-70A6-111C-8A2A-80D3CEADC399}"/>
                </a:ext>
              </a:extLst>
            </p:cNvPr>
            <p:cNvSpPr/>
            <p:nvPr/>
          </p:nvSpPr>
          <p:spPr>
            <a:xfrm>
              <a:off x="6747347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B105CAD-394D-FB64-95D6-ACA32E7495B8}"/>
                </a:ext>
              </a:extLst>
            </p:cNvPr>
            <p:cNvSpPr/>
            <p:nvPr/>
          </p:nvSpPr>
          <p:spPr>
            <a:xfrm>
              <a:off x="6977489" y="1371595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9317D36-AB24-18C1-51F9-CFB419719407}"/>
              </a:ext>
            </a:extLst>
          </p:cNvPr>
          <p:cNvGrpSpPr/>
          <p:nvPr/>
        </p:nvGrpSpPr>
        <p:grpSpPr>
          <a:xfrm>
            <a:off x="9071137" y="463809"/>
            <a:ext cx="2332226" cy="314697"/>
            <a:chOff x="4878200" y="1353817"/>
            <a:chExt cx="2332226" cy="31469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242381-3C8F-265F-EF85-14200AA0C02D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86FE408-DA2C-1AAF-9058-F7F80D65938F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FDDE427-684C-C371-52CF-24F1246DFC9C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73B3D5D-65BA-7963-AEAF-77D5A2A93DCB}"/>
              </a:ext>
            </a:extLst>
          </p:cNvPr>
          <p:cNvSpPr txBox="1"/>
          <p:nvPr/>
        </p:nvSpPr>
        <p:spPr>
          <a:xfrm>
            <a:off x="6806409" y="913546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AGILITÉ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D46804-1DC2-4890-828C-D6D73B64571F}"/>
              </a:ext>
            </a:extLst>
          </p:cNvPr>
          <p:cNvSpPr txBox="1"/>
          <p:nvPr/>
        </p:nvSpPr>
        <p:spPr>
          <a:xfrm>
            <a:off x="6806409" y="1498321"/>
            <a:ext cx="1556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ENDURANCE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80EC73-0DEA-75A9-D8CE-3739B879C08F}"/>
              </a:ext>
            </a:extLst>
          </p:cNvPr>
          <p:cNvSpPr txBox="1"/>
          <p:nvPr/>
        </p:nvSpPr>
        <p:spPr>
          <a:xfrm>
            <a:off x="6806408" y="2083096"/>
            <a:ext cx="1058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DÉGÂTS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03DCDA-FB5E-E77E-A799-EFF7F8E4CEEB}"/>
              </a:ext>
            </a:extLst>
          </p:cNvPr>
          <p:cNvSpPr txBox="1"/>
          <p:nvPr/>
        </p:nvSpPr>
        <p:spPr>
          <a:xfrm>
            <a:off x="6806408" y="2667871"/>
            <a:ext cx="1756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INTELLIGENCE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3B28F5-33A1-E6C4-A4FC-7F5C25EB7FA6}"/>
              </a:ext>
            </a:extLst>
          </p:cNvPr>
          <p:cNvSpPr txBox="1"/>
          <p:nvPr/>
        </p:nvSpPr>
        <p:spPr>
          <a:xfrm>
            <a:off x="6806408" y="3252646"/>
            <a:ext cx="1087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CHANCE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2F205B6-467D-EB39-5AA0-6837DFB464E8}"/>
              </a:ext>
            </a:extLst>
          </p:cNvPr>
          <p:cNvGrpSpPr/>
          <p:nvPr/>
        </p:nvGrpSpPr>
        <p:grpSpPr>
          <a:xfrm>
            <a:off x="9071137" y="1048584"/>
            <a:ext cx="2332226" cy="314697"/>
            <a:chOff x="4878200" y="1353817"/>
            <a:chExt cx="2332226" cy="31469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CB8E34B-1E66-CE2A-9EFD-1E9F89732A1F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AF38A00-1C6A-763A-F893-E8E2128E45FE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3330274-D1E0-F2D2-CBB1-DB01CD0B11A6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2D4118A-83F4-A525-4CDD-D2B2571F36DC}"/>
              </a:ext>
            </a:extLst>
          </p:cNvPr>
          <p:cNvGrpSpPr/>
          <p:nvPr/>
        </p:nvGrpSpPr>
        <p:grpSpPr>
          <a:xfrm>
            <a:off x="9060074" y="2218134"/>
            <a:ext cx="2332226" cy="314697"/>
            <a:chOff x="4878200" y="1353817"/>
            <a:chExt cx="2332226" cy="314697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39F7998-4A15-7298-AAF3-DAF2760203CF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10C8CEB-3908-A0B0-8260-812094EFCAFE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6A6CCBA-D454-D488-34D6-B8F578618DA0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5862936-C87B-CC6F-8842-21C01C3893C4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3474E8D-D7DE-A341-362A-D7441DC863B1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F2685CB-C620-9A59-7FD4-0058065BED0E}"/>
              </a:ext>
            </a:extLst>
          </p:cNvPr>
          <p:cNvGrpSpPr/>
          <p:nvPr/>
        </p:nvGrpSpPr>
        <p:grpSpPr>
          <a:xfrm>
            <a:off x="9088085" y="2802909"/>
            <a:ext cx="2332226" cy="314697"/>
            <a:chOff x="4878200" y="1353817"/>
            <a:chExt cx="2332226" cy="314697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F59BDE3-220C-7A61-C243-CC795A1D7582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68BED00-7F29-9BFA-B2C4-9A4CFB250A02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E2A0CDC-F8BD-02C4-3D29-33543F054E0A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814A8DF-0D59-5463-B6EC-1017B980FABB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3914E80-A2F3-5A9E-ECE6-A16F357CE4F1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D6CA6C6-8CB8-A264-053F-3AF07A638CA2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95B3B1D-6ECF-4FC8-58E1-BBB8BA5C17BD}"/>
              </a:ext>
            </a:extLst>
          </p:cNvPr>
          <p:cNvGrpSpPr/>
          <p:nvPr/>
        </p:nvGrpSpPr>
        <p:grpSpPr>
          <a:xfrm>
            <a:off x="9088085" y="3359582"/>
            <a:ext cx="2332226" cy="314697"/>
            <a:chOff x="4878200" y="1353817"/>
            <a:chExt cx="2332226" cy="314697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9048756-341A-4D37-078D-BB5377C510B7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D730DCB-0F4F-7038-0BAE-86F4DFAFDEB0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B51B425E-1AA9-D7E2-7D8E-B247115FE1E3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9F512838-A73A-DD75-C0A4-3961391136F4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0768DA6-19BF-7336-7179-F9809D8DA526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74B85F7-CDD7-5767-6C42-1011F9A24967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6DF5A7A-4E9C-F8CD-11D0-7DBA3CB8BA2C}"/>
                </a:ext>
              </a:extLst>
            </p:cNvPr>
            <p:cNvSpPr/>
            <p:nvPr/>
          </p:nvSpPr>
          <p:spPr>
            <a:xfrm>
              <a:off x="6056921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DC16221-67A1-3042-B709-21F7D94702E8}"/>
              </a:ext>
            </a:extLst>
          </p:cNvPr>
          <p:cNvGrpSpPr/>
          <p:nvPr/>
        </p:nvGrpSpPr>
        <p:grpSpPr>
          <a:xfrm>
            <a:off x="9080456" y="1066365"/>
            <a:ext cx="2332226" cy="881691"/>
            <a:chOff x="4878200" y="786823"/>
            <a:chExt cx="2332226" cy="88169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0567D29-E1A6-CDD3-F2C2-BA05AFFD0B70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224533E-D0F4-6A7F-B232-D3D1D6C7DC5A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75EF5D-EFF6-FEFE-441A-BBDB2B40D31D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22F9E1F-06E6-83B5-55BD-8C866DD7BD1A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C6A85BD-4D73-E4B2-5667-8249443524F2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D5BAE16-A9A8-9B0A-D85D-958388A9EDC8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A66875B-8360-B1F3-EED4-39931187853C}"/>
                </a:ext>
              </a:extLst>
            </p:cNvPr>
            <p:cNvSpPr/>
            <p:nvPr/>
          </p:nvSpPr>
          <p:spPr>
            <a:xfrm>
              <a:off x="6056921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5C9561F-FFEB-2003-37A5-653CAD670240}"/>
                </a:ext>
              </a:extLst>
            </p:cNvPr>
            <p:cNvSpPr/>
            <p:nvPr/>
          </p:nvSpPr>
          <p:spPr>
            <a:xfrm>
              <a:off x="5587317" y="786823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1786A7F5-96AA-BB07-5A8F-4CF361B2593D}"/>
              </a:ext>
            </a:extLst>
          </p:cNvPr>
          <p:cNvSpPr/>
          <p:nvPr/>
        </p:nvSpPr>
        <p:spPr>
          <a:xfrm>
            <a:off x="10004378" y="2235914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C67D599-83A6-8478-21E0-C937E22A386B}"/>
              </a:ext>
            </a:extLst>
          </p:cNvPr>
          <p:cNvSpPr/>
          <p:nvPr/>
        </p:nvSpPr>
        <p:spPr>
          <a:xfrm>
            <a:off x="10496948" y="3377361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67CB371-8F7D-5831-1386-58BB06003E79}"/>
              </a:ext>
            </a:extLst>
          </p:cNvPr>
          <p:cNvSpPr/>
          <p:nvPr/>
        </p:nvSpPr>
        <p:spPr>
          <a:xfrm>
            <a:off x="10727089" y="3377361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80C4781-EE81-7937-65B1-5952F60E319B}"/>
              </a:ext>
            </a:extLst>
          </p:cNvPr>
          <p:cNvSpPr/>
          <p:nvPr/>
        </p:nvSpPr>
        <p:spPr>
          <a:xfrm>
            <a:off x="10957230" y="3377361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7AC6F84-9DEC-C645-5E86-05594A387C8C}"/>
              </a:ext>
            </a:extLst>
          </p:cNvPr>
          <p:cNvSpPr/>
          <p:nvPr/>
        </p:nvSpPr>
        <p:spPr>
          <a:xfrm>
            <a:off x="10266805" y="2820688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AABFFEB-1599-BE58-A1BD-5AF8E78C7341}"/>
              </a:ext>
            </a:extLst>
          </p:cNvPr>
          <p:cNvSpPr/>
          <p:nvPr/>
        </p:nvSpPr>
        <p:spPr>
          <a:xfrm>
            <a:off x="10496946" y="2820688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34BA2EF-20B0-379A-6B9D-7E0F6A900E31}"/>
              </a:ext>
            </a:extLst>
          </p:cNvPr>
          <p:cNvSpPr/>
          <p:nvPr/>
        </p:nvSpPr>
        <p:spPr>
          <a:xfrm>
            <a:off x="10727087" y="2820688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478C961-88B3-EF01-22EC-D2B460C92211}"/>
              </a:ext>
            </a:extLst>
          </p:cNvPr>
          <p:cNvSpPr txBox="1"/>
          <p:nvPr/>
        </p:nvSpPr>
        <p:spPr>
          <a:xfrm>
            <a:off x="3403659" y="1085479"/>
            <a:ext cx="220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Économie &amp; Politique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11F414-C3BC-9F2C-23A8-80ECF226CC98}"/>
              </a:ext>
            </a:extLst>
          </p:cNvPr>
          <p:cNvSpPr txBox="1"/>
          <p:nvPr/>
        </p:nvSpPr>
        <p:spPr>
          <a:xfrm>
            <a:off x="3417665" y="1377111"/>
            <a:ext cx="127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Géographie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8BEB77D-146A-6525-CBC8-3B8CCCA62B46}"/>
              </a:ext>
            </a:extLst>
          </p:cNvPr>
          <p:cNvSpPr/>
          <p:nvPr/>
        </p:nvSpPr>
        <p:spPr>
          <a:xfrm>
            <a:off x="558054" y="3148098"/>
            <a:ext cx="526181" cy="526181"/>
          </a:xfrm>
          <a:prstGeom prst="rect">
            <a:avLst/>
          </a:prstGeom>
          <a:solidFill>
            <a:srgbClr val="34343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F5DF2B9-0B68-4A70-DB28-DBD593176F43}"/>
              </a:ext>
            </a:extLst>
          </p:cNvPr>
          <p:cNvSpPr/>
          <p:nvPr/>
        </p:nvSpPr>
        <p:spPr>
          <a:xfrm>
            <a:off x="1230935" y="3148097"/>
            <a:ext cx="526181" cy="526181"/>
          </a:xfrm>
          <a:prstGeom prst="rect">
            <a:avLst/>
          </a:prstGeom>
          <a:solidFill>
            <a:srgbClr val="34343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480E817-D5C3-ED8A-D4EC-8CCF25EEF6EA}"/>
              </a:ext>
            </a:extLst>
          </p:cNvPr>
          <p:cNvSpPr txBox="1"/>
          <p:nvPr/>
        </p:nvSpPr>
        <p:spPr>
          <a:xfrm>
            <a:off x="543418" y="4377197"/>
            <a:ext cx="24273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CAPACITÉ  SPÉCIALE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E826D84-46F6-19A2-EA99-4BD289E58D47}"/>
              </a:ext>
            </a:extLst>
          </p:cNvPr>
          <p:cNvSpPr/>
          <p:nvPr/>
        </p:nvSpPr>
        <p:spPr>
          <a:xfrm>
            <a:off x="9561422" y="1066365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2582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9A3F48-972A-50DF-E9F6-42262C20A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6EC76D-A7CA-799B-FAF1-F84A13DF2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77075" y="328769"/>
            <a:ext cx="2568431" cy="25684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49BA14-5296-322A-DE55-4F0BB7049BEE}"/>
              </a:ext>
            </a:extLst>
          </p:cNvPr>
          <p:cNvSpPr txBox="1"/>
          <p:nvPr/>
        </p:nvSpPr>
        <p:spPr>
          <a:xfrm>
            <a:off x="3335380" y="328771"/>
            <a:ext cx="2441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Brutal Type" panose="02000603020000020004" pitchFamily="2" charset="0"/>
              </a:rPr>
              <a:t>RICKARD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C76FDE-78BF-6587-28FB-A417B4F424F9}"/>
              </a:ext>
            </a:extLst>
          </p:cNvPr>
          <p:cNvSpPr txBox="1"/>
          <p:nvPr/>
        </p:nvSpPr>
        <p:spPr>
          <a:xfrm>
            <a:off x="6806409" y="328771"/>
            <a:ext cx="1099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VITESSE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BB0902-0382-EF2B-D3FB-3CEF53CDEB82}"/>
              </a:ext>
            </a:extLst>
          </p:cNvPr>
          <p:cNvGrpSpPr/>
          <p:nvPr/>
        </p:nvGrpSpPr>
        <p:grpSpPr>
          <a:xfrm>
            <a:off x="7215067" y="-561610"/>
            <a:ext cx="2332226" cy="314697"/>
            <a:chOff x="4878200" y="1353817"/>
            <a:chExt cx="2332226" cy="3146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49B2A8F-9914-E2CE-A018-31A88DE02422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365B51-E527-D86D-70B6-A2E8EF295E52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A617B27-988F-7263-FA14-8B3D9555EB80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62EF832-653A-FE2B-2F8C-E6BF3E05699D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EDFFA70-3CC3-117E-DBE5-EE84D241C3CF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692F24-8965-90B6-BC2C-DE313A83EABF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AD451AE-CE0B-F637-A798-375E3C1263CD}"/>
                </a:ext>
              </a:extLst>
            </p:cNvPr>
            <p:cNvSpPr/>
            <p:nvPr/>
          </p:nvSpPr>
          <p:spPr>
            <a:xfrm>
              <a:off x="6056921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C400EDA-68F0-88FA-FEFD-2AB1CD754AB6}"/>
                </a:ext>
              </a:extLst>
            </p:cNvPr>
            <p:cNvSpPr/>
            <p:nvPr/>
          </p:nvSpPr>
          <p:spPr>
            <a:xfrm>
              <a:off x="6287063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00C7B15-56FD-6009-A085-3233C9E625F8}"/>
                </a:ext>
              </a:extLst>
            </p:cNvPr>
            <p:cNvSpPr/>
            <p:nvPr/>
          </p:nvSpPr>
          <p:spPr>
            <a:xfrm>
              <a:off x="6517205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645D896-2346-0216-1497-2248047CDBB7}"/>
                </a:ext>
              </a:extLst>
            </p:cNvPr>
            <p:cNvSpPr/>
            <p:nvPr/>
          </p:nvSpPr>
          <p:spPr>
            <a:xfrm>
              <a:off x="6747347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AAE5835-77BF-95C0-EF3F-0749F635D13A}"/>
                </a:ext>
              </a:extLst>
            </p:cNvPr>
            <p:cNvSpPr/>
            <p:nvPr/>
          </p:nvSpPr>
          <p:spPr>
            <a:xfrm>
              <a:off x="6977489" y="1371595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DE6FC74-FC86-0341-1C50-C2BA22944D2D}"/>
              </a:ext>
            </a:extLst>
          </p:cNvPr>
          <p:cNvGrpSpPr/>
          <p:nvPr/>
        </p:nvGrpSpPr>
        <p:grpSpPr>
          <a:xfrm>
            <a:off x="9071137" y="463809"/>
            <a:ext cx="2332226" cy="314697"/>
            <a:chOff x="4878200" y="1353817"/>
            <a:chExt cx="2332226" cy="31469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D856C0E-9522-2C94-7D06-7F1CB667F695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037EC2-47A8-F26D-FEC8-AF977CF893AA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9DD9311-2F64-FB59-7DA0-2201389777B0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FBBD1E4-3635-F305-29F0-320B2FCF3E1E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2F71C62-2D45-CB75-5E3B-B6E0A9D696EF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0441D37-3686-AAA2-4990-D9C1C28C3829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1CE2D9D-3632-9D50-617B-7C3ADF228CED}"/>
              </a:ext>
            </a:extLst>
          </p:cNvPr>
          <p:cNvSpPr txBox="1"/>
          <p:nvPr/>
        </p:nvSpPr>
        <p:spPr>
          <a:xfrm>
            <a:off x="6806409" y="913546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AGILITÉ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6F167A5-ACFD-A817-11AE-A5E68331E1C1}"/>
              </a:ext>
            </a:extLst>
          </p:cNvPr>
          <p:cNvSpPr txBox="1"/>
          <p:nvPr/>
        </p:nvSpPr>
        <p:spPr>
          <a:xfrm>
            <a:off x="6806409" y="1498321"/>
            <a:ext cx="1556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ENDURANCE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EAB62C-4372-4FE1-AB5B-898482219000}"/>
              </a:ext>
            </a:extLst>
          </p:cNvPr>
          <p:cNvSpPr txBox="1"/>
          <p:nvPr/>
        </p:nvSpPr>
        <p:spPr>
          <a:xfrm>
            <a:off x="6806408" y="2083096"/>
            <a:ext cx="1058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DÉGÂTS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CD07C6-2A2A-E6D7-E287-6F6920B95B89}"/>
              </a:ext>
            </a:extLst>
          </p:cNvPr>
          <p:cNvSpPr txBox="1"/>
          <p:nvPr/>
        </p:nvSpPr>
        <p:spPr>
          <a:xfrm>
            <a:off x="6806408" y="2667871"/>
            <a:ext cx="1756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INTELLIGENCE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CB20354-50A1-BBD2-E70C-5B59B9D45C37}"/>
              </a:ext>
            </a:extLst>
          </p:cNvPr>
          <p:cNvSpPr txBox="1"/>
          <p:nvPr/>
        </p:nvSpPr>
        <p:spPr>
          <a:xfrm>
            <a:off x="6806408" y="3252646"/>
            <a:ext cx="1087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CHANCE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EC137B2-EE01-3B5B-1022-5F9D369CE41F}"/>
              </a:ext>
            </a:extLst>
          </p:cNvPr>
          <p:cNvGrpSpPr/>
          <p:nvPr/>
        </p:nvGrpSpPr>
        <p:grpSpPr>
          <a:xfrm>
            <a:off x="9071137" y="1048584"/>
            <a:ext cx="2332226" cy="314697"/>
            <a:chOff x="4878200" y="1353817"/>
            <a:chExt cx="2332226" cy="31469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9418873-76C1-5513-88B8-4FBF2F29DFDB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8097F34-8E12-BEEF-B657-2E16983ADD4A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B806725-D1AA-4471-E083-2A090C36C104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6AA14BA-8DFC-23E4-B6DE-6B6152AA8BE9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DF7657E-79D0-27E6-5A39-BC21DF9715C5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37EE2CE-3C0B-F163-603F-3022ECB24C2B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51C04C1-5467-143F-03CF-5673A0A7C19F}"/>
                </a:ext>
              </a:extLst>
            </p:cNvPr>
            <p:cNvSpPr/>
            <p:nvPr/>
          </p:nvSpPr>
          <p:spPr>
            <a:xfrm>
              <a:off x="6056921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CE5B34F-28C1-41DC-F710-A7EE9B6E7E4C}"/>
              </a:ext>
            </a:extLst>
          </p:cNvPr>
          <p:cNvGrpSpPr/>
          <p:nvPr/>
        </p:nvGrpSpPr>
        <p:grpSpPr>
          <a:xfrm>
            <a:off x="9071137" y="1633359"/>
            <a:ext cx="2332226" cy="314697"/>
            <a:chOff x="4878200" y="1353817"/>
            <a:chExt cx="2332226" cy="314697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784B7E2-C349-D7EE-B88F-057747C97B46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3A7035C-37EE-E4EB-BB0A-5C125884FCF6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3A30B05-7AD2-D27F-D0D3-0BB058DB5ABC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67A1B6F-6EF0-3900-EB34-73B660ABBC91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9460FF8-E051-B018-B59A-C22FC4931AC9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DEF3C00-9E6C-A1CF-B217-9AA5A1C27860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B4A30AB-D36E-37AB-6DEF-6646AB1CA32F}"/>
              </a:ext>
            </a:extLst>
          </p:cNvPr>
          <p:cNvGrpSpPr/>
          <p:nvPr/>
        </p:nvGrpSpPr>
        <p:grpSpPr>
          <a:xfrm>
            <a:off x="9060074" y="2218134"/>
            <a:ext cx="2332226" cy="314697"/>
            <a:chOff x="4878200" y="1353817"/>
            <a:chExt cx="2332226" cy="314697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9695429-DAB5-EB70-4A94-5311F3981ECE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B3662D5-3D67-E036-0686-8BC59810D9C7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A13A39A-C275-3C4B-3AE9-4686D033FF46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0A9FD35-9A9A-1F21-F9CD-CA0D506122A8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C709596-7A47-5227-3E6B-004581F62080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FA0D64A-6447-8F5D-1DD3-F815A7AE328B}"/>
              </a:ext>
            </a:extLst>
          </p:cNvPr>
          <p:cNvGrpSpPr/>
          <p:nvPr/>
        </p:nvGrpSpPr>
        <p:grpSpPr>
          <a:xfrm>
            <a:off x="9088085" y="2802909"/>
            <a:ext cx="2332226" cy="314697"/>
            <a:chOff x="4878200" y="1353817"/>
            <a:chExt cx="2332226" cy="314697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3EDB8DA-BE8C-AC62-D954-CF972AE37194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96773E3-EE94-6127-183D-C62415949D87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BB2FD7-63DE-B774-6A7E-BA61DB9EE11D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37FBDC3-F41D-56F9-F82A-C7344B9FBE0E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76738B9-F542-A831-8A6A-1BF1F82E0336}"/>
              </a:ext>
            </a:extLst>
          </p:cNvPr>
          <p:cNvGrpSpPr/>
          <p:nvPr/>
        </p:nvGrpSpPr>
        <p:grpSpPr>
          <a:xfrm>
            <a:off x="9088085" y="3359582"/>
            <a:ext cx="2332226" cy="314697"/>
            <a:chOff x="4878200" y="1353817"/>
            <a:chExt cx="2332226" cy="314697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A626E8A-7C22-F0D8-C7DA-64D8E4617C83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9AB0EB7B-66F4-5B3E-1837-6C2E1BB1CD0A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B16BB41D-67FE-058A-0FEF-770F0E3695FF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426328A-E7B4-892E-5136-5680DE45906A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132166E-FE9F-1716-E6A4-ECE7DBAB72CD}"/>
              </a:ext>
            </a:extLst>
          </p:cNvPr>
          <p:cNvSpPr/>
          <p:nvPr/>
        </p:nvSpPr>
        <p:spPr>
          <a:xfrm>
            <a:off x="10249858" y="481589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6332A7-7078-5D4D-B85F-D7F411622CB1}"/>
              </a:ext>
            </a:extLst>
          </p:cNvPr>
          <p:cNvSpPr/>
          <p:nvPr/>
        </p:nvSpPr>
        <p:spPr>
          <a:xfrm>
            <a:off x="10480000" y="481589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C6FC89-4ACA-CBB4-BE4E-8E96CBB0AB35}"/>
              </a:ext>
            </a:extLst>
          </p:cNvPr>
          <p:cNvSpPr/>
          <p:nvPr/>
        </p:nvSpPr>
        <p:spPr>
          <a:xfrm>
            <a:off x="10480000" y="1066364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719424A-1289-1919-5A19-2F3548E7BE11}"/>
              </a:ext>
            </a:extLst>
          </p:cNvPr>
          <p:cNvSpPr/>
          <p:nvPr/>
        </p:nvSpPr>
        <p:spPr>
          <a:xfrm>
            <a:off x="10708886" y="481589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EFD43F0-B7A6-AB9F-78F1-32C712272E07}"/>
              </a:ext>
            </a:extLst>
          </p:cNvPr>
          <p:cNvSpPr/>
          <p:nvPr/>
        </p:nvSpPr>
        <p:spPr>
          <a:xfrm>
            <a:off x="10008652" y="2235914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773A397-89CD-0E08-1A90-D9E5F33258FB}"/>
              </a:ext>
            </a:extLst>
          </p:cNvPr>
          <p:cNvSpPr/>
          <p:nvPr/>
        </p:nvSpPr>
        <p:spPr>
          <a:xfrm>
            <a:off x="10237250" y="2236204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0D6B18C-1D1A-5773-0220-EEEC2BFDCBCE}"/>
              </a:ext>
            </a:extLst>
          </p:cNvPr>
          <p:cNvSpPr/>
          <p:nvPr/>
        </p:nvSpPr>
        <p:spPr>
          <a:xfrm>
            <a:off x="10465848" y="2235913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5B63A1A-3B35-0136-382C-A265E1A5029E}"/>
              </a:ext>
            </a:extLst>
          </p:cNvPr>
          <p:cNvSpPr/>
          <p:nvPr/>
        </p:nvSpPr>
        <p:spPr>
          <a:xfrm>
            <a:off x="9806521" y="2820689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239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328F53-DF66-F2AD-5107-BF2C84591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D5191C-938B-7684-2220-3E19F171F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98" y="338156"/>
            <a:ext cx="2584307" cy="25843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0E76D4-FF6A-8190-74AE-55952D0C800F}"/>
              </a:ext>
            </a:extLst>
          </p:cNvPr>
          <p:cNvSpPr txBox="1"/>
          <p:nvPr/>
        </p:nvSpPr>
        <p:spPr>
          <a:xfrm>
            <a:off x="3335380" y="328771"/>
            <a:ext cx="22204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Brutal Type" panose="02000603020000020004" pitchFamily="2" charset="0"/>
              </a:rPr>
              <a:t>HARVEY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CC5157-91FB-64CD-8E00-10646B05C212}"/>
              </a:ext>
            </a:extLst>
          </p:cNvPr>
          <p:cNvSpPr txBox="1"/>
          <p:nvPr/>
        </p:nvSpPr>
        <p:spPr>
          <a:xfrm>
            <a:off x="6806409" y="328771"/>
            <a:ext cx="1099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VITESSE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A95CC71-0E39-8EF4-B9A5-C45F263A151E}"/>
              </a:ext>
            </a:extLst>
          </p:cNvPr>
          <p:cNvGrpSpPr/>
          <p:nvPr/>
        </p:nvGrpSpPr>
        <p:grpSpPr>
          <a:xfrm>
            <a:off x="7215067" y="-561610"/>
            <a:ext cx="2332226" cy="314697"/>
            <a:chOff x="4878200" y="1353817"/>
            <a:chExt cx="2332226" cy="3146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E4EE28B-B65E-61A3-163C-61D8623712DE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9D2441-EA6E-2A87-044C-2CA76A268EAE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2325A49-7C36-AA5F-4DB7-1DB58348321C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AD087D1-E1E2-7D5C-7BC6-8A4E1C2FC715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D16F79-2B37-4AF3-4FF4-5245BC97C42F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20D5B32-D2E9-578F-9564-21F1FFF5D651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6A33338-4C34-0929-13D8-8CD8575DF8C1}"/>
                </a:ext>
              </a:extLst>
            </p:cNvPr>
            <p:cNvSpPr/>
            <p:nvPr/>
          </p:nvSpPr>
          <p:spPr>
            <a:xfrm>
              <a:off x="6056921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FF57312-3BB3-E65E-7E27-F4925BF4C90B}"/>
                </a:ext>
              </a:extLst>
            </p:cNvPr>
            <p:cNvSpPr/>
            <p:nvPr/>
          </p:nvSpPr>
          <p:spPr>
            <a:xfrm>
              <a:off x="6287063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9513FD2-AB94-8C55-AB22-0AE49B5AB0C0}"/>
                </a:ext>
              </a:extLst>
            </p:cNvPr>
            <p:cNvSpPr/>
            <p:nvPr/>
          </p:nvSpPr>
          <p:spPr>
            <a:xfrm>
              <a:off x="6517205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01DCCE-5470-3A5E-78F8-4542EE535537}"/>
                </a:ext>
              </a:extLst>
            </p:cNvPr>
            <p:cNvSpPr/>
            <p:nvPr/>
          </p:nvSpPr>
          <p:spPr>
            <a:xfrm>
              <a:off x="6747347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79E2847-8C3D-8569-64E9-A4CE7FC6B545}"/>
                </a:ext>
              </a:extLst>
            </p:cNvPr>
            <p:cNvSpPr/>
            <p:nvPr/>
          </p:nvSpPr>
          <p:spPr>
            <a:xfrm>
              <a:off x="6977489" y="1371595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F053C6E-599C-DC1E-FD21-B2747FA1F08A}"/>
              </a:ext>
            </a:extLst>
          </p:cNvPr>
          <p:cNvGrpSpPr/>
          <p:nvPr/>
        </p:nvGrpSpPr>
        <p:grpSpPr>
          <a:xfrm>
            <a:off x="9071137" y="463809"/>
            <a:ext cx="2332226" cy="314697"/>
            <a:chOff x="4878200" y="1353817"/>
            <a:chExt cx="2332226" cy="31469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BFAD4C8-3A79-E2F6-95DB-BD9B9DE88C86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6180C2C-A706-72D2-3BBC-916EA2D20E4F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F1B2204-7362-648D-ED89-064D6002020A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14D302F-138A-37EE-5F81-E8673C2CF5FF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A8AA0FF-C9CB-09FA-E4F1-F7BA1030050A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1CC140F-4A94-641A-90D7-9095C79428D7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071BAC9-944C-E1AE-F360-5AED0F2AB4AF}"/>
              </a:ext>
            </a:extLst>
          </p:cNvPr>
          <p:cNvSpPr txBox="1"/>
          <p:nvPr/>
        </p:nvSpPr>
        <p:spPr>
          <a:xfrm>
            <a:off x="6806409" y="913546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AGILITÉ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DB2A39-5199-3A69-ACB3-3F0F4A578780}"/>
              </a:ext>
            </a:extLst>
          </p:cNvPr>
          <p:cNvSpPr txBox="1"/>
          <p:nvPr/>
        </p:nvSpPr>
        <p:spPr>
          <a:xfrm>
            <a:off x="6806409" y="1498321"/>
            <a:ext cx="1556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ENDURANCE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F91297-FD12-389A-DD10-FF483CAA4475}"/>
              </a:ext>
            </a:extLst>
          </p:cNvPr>
          <p:cNvSpPr txBox="1"/>
          <p:nvPr/>
        </p:nvSpPr>
        <p:spPr>
          <a:xfrm>
            <a:off x="6806408" y="2083096"/>
            <a:ext cx="1058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DÉGÂTS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8338563-E476-2F63-984E-0BE09223FDDC}"/>
              </a:ext>
            </a:extLst>
          </p:cNvPr>
          <p:cNvSpPr txBox="1"/>
          <p:nvPr/>
        </p:nvSpPr>
        <p:spPr>
          <a:xfrm>
            <a:off x="6806408" y="2667871"/>
            <a:ext cx="1756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INTELLIGENCE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966E7B-58E7-2A54-C2E7-08C2C4632D9D}"/>
              </a:ext>
            </a:extLst>
          </p:cNvPr>
          <p:cNvSpPr txBox="1"/>
          <p:nvPr/>
        </p:nvSpPr>
        <p:spPr>
          <a:xfrm>
            <a:off x="6806408" y="3252646"/>
            <a:ext cx="1087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CHANCE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5691D7B-53E2-641D-4EF8-FC219AF8F872}"/>
              </a:ext>
            </a:extLst>
          </p:cNvPr>
          <p:cNvGrpSpPr/>
          <p:nvPr/>
        </p:nvGrpSpPr>
        <p:grpSpPr>
          <a:xfrm>
            <a:off x="9071137" y="1048584"/>
            <a:ext cx="2332226" cy="314697"/>
            <a:chOff x="4878200" y="1353817"/>
            <a:chExt cx="2332226" cy="31469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4AC2651-11B1-A330-FBAF-C68089FC9BCB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9B9AC59-41BE-07B7-DAA0-0346121BA82C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12E8FCC-A834-5840-7707-A4C29C7176B2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2166F2E-E023-1366-E2E2-785D8AA51F3A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47C2D0E-CDA0-E418-5379-CF0E56EFE17E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46E5A45-2999-71D6-B5CD-C0901E1AA345}"/>
              </a:ext>
            </a:extLst>
          </p:cNvPr>
          <p:cNvGrpSpPr/>
          <p:nvPr/>
        </p:nvGrpSpPr>
        <p:grpSpPr>
          <a:xfrm>
            <a:off x="9071137" y="1633359"/>
            <a:ext cx="2332226" cy="314697"/>
            <a:chOff x="4878200" y="1353817"/>
            <a:chExt cx="2332226" cy="314697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1B00310-6711-FB51-BD80-36E6891F06B8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D8B1245-B5CC-D0B4-52F6-71D3F2A5F558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ABE57DB-9A33-6CCC-62E3-15C6E251E5DB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DF5F200-C8BA-9C7E-96F1-BBD83B309DB5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98697C9-E94F-35C5-B930-B32211E798CE}"/>
              </a:ext>
            </a:extLst>
          </p:cNvPr>
          <p:cNvGrpSpPr/>
          <p:nvPr/>
        </p:nvGrpSpPr>
        <p:grpSpPr>
          <a:xfrm>
            <a:off x="9060074" y="2218134"/>
            <a:ext cx="2332226" cy="314697"/>
            <a:chOff x="4878200" y="1353817"/>
            <a:chExt cx="2332226" cy="314697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E9C4B42-0CF0-FD82-C893-2A1BD92A7FE4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81E5677-2F23-36D2-BAEF-F96441C170CA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33E9AC9-C08F-D628-D1CE-6CBB0260D036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ADD62DF-11EE-2A5B-A35C-3EF43561ED7B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9A09676-BD8C-E416-F3F7-4364ECEF7E1C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3A10760-8353-919D-FCF1-42B5AFCFC9D8}"/>
              </a:ext>
            </a:extLst>
          </p:cNvPr>
          <p:cNvGrpSpPr/>
          <p:nvPr/>
        </p:nvGrpSpPr>
        <p:grpSpPr>
          <a:xfrm>
            <a:off x="9088085" y="2802909"/>
            <a:ext cx="2332226" cy="314697"/>
            <a:chOff x="4878200" y="1353817"/>
            <a:chExt cx="2332226" cy="314697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EBD5A86-7C84-B316-E254-9DEF78BAF4F6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5CACCD-13B4-CA36-6786-3FD7C59D4387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A487EBC-A8E4-2D2B-2ABA-4CE58D66226B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E551F7E-8BEF-EBAA-EA87-98486C2044E2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C27C05B-858B-E5C2-359C-69B461017420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5838A07-0158-CA7C-E1DC-B8B8E36431CF}"/>
              </a:ext>
            </a:extLst>
          </p:cNvPr>
          <p:cNvGrpSpPr/>
          <p:nvPr/>
        </p:nvGrpSpPr>
        <p:grpSpPr>
          <a:xfrm>
            <a:off x="9088085" y="3359582"/>
            <a:ext cx="2332226" cy="314697"/>
            <a:chOff x="4878200" y="1353817"/>
            <a:chExt cx="2332226" cy="314697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5908797-BFCC-C32A-3BD5-0B3993595953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9D9E1796-C17F-307F-1D6F-9C8AE73F14BB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97626011-2C51-3DF0-DB32-BAF69849CCE8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CF23BFC-CAF2-58FE-1856-00C6484FDF33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9C23080-39E4-BF96-D50D-6AFC648CA213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72040A1-E236-8956-05F8-A4E8B347ECD6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ADD7E39E-AF0F-4DA2-3128-8F61ABEB85C4}"/>
              </a:ext>
            </a:extLst>
          </p:cNvPr>
          <p:cNvSpPr/>
          <p:nvPr/>
        </p:nvSpPr>
        <p:spPr>
          <a:xfrm>
            <a:off x="10008652" y="2235913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EB6B2BC-FF3F-A7B3-E8F1-62A63A07E897}"/>
              </a:ext>
            </a:extLst>
          </p:cNvPr>
          <p:cNvSpPr/>
          <p:nvPr/>
        </p:nvSpPr>
        <p:spPr>
          <a:xfrm>
            <a:off x="9789574" y="1651139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A0AB37-229F-53B2-7A47-6CDCDB3DA207}"/>
              </a:ext>
            </a:extLst>
          </p:cNvPr>
          <p:cNvSpPr/>
          <p:nvPr/>
        </p:nvSpPr>
        <p:spPr>
          <a:xfrm>
            <a:off x="10019715" y="1651139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3F5DD63-3DEE-0EC0-C7A7-EC19D163C92F}"/>
              </a:ext>
            </a:extLst>
          </p:cNvPr>
          <p:cNvSpPr/>
          <p:nvPr/>
        </p:nvSpPr>
        <p:spPr>
          <a:xfrm>
            <a:off x="10249856" y="1651139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74ACEAA-5114-BA82-47DB-A265B298E3A3}"/>
              </a:ext>
            </a:extLst>
          </p:cNvPr>
          <p:cNvSpPr/>
          <p:nvPr/>
        </p:nvSpPr>
        <p:spPr>
          <a:xfrm>
            <a:off x="10480000" y="1651139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D74E756-34A1-2130-1CA7-BCDACFBCF96E}"/>
              </a:ext>
            </a:extLst>
          </p:cNvPr>
          <p:cNvSpPr/>
          <p:nvPr/>
        </p:nvSpPr>
        <p:spPr>
          <a:xfrm>
            <a:off x="10019715" y="1066363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BBFDBCA-62DD-82D5-AC60-5DD469FAC1B3}"/>
              </a:ext>
            </a:extLst>
          </p:cNvPr>
          <p:cNvSpPr/>
          <p:nvPr/>
        </p:nvSpPr>
        <p:spPr>
          <a:xfrm>
            <a:off x="10237250" y="2235913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B421284-A6E0-E29C-BA90-7E2BF9F08881}"/>
              </a:ext>
            </a:extLst>
          </p:cNvPr>
          <p:cNvSpPr/>
          <p:nvPr/>
        </p:nvSpPr>
        <p:spPr>
          <a:xfrm>
            <a:off x="10465848" y="2235912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6B57F7F-8DC7-0FE9-75CC-8F9FD22EE9A4}"/>
              </a:ext>
            </a:extLst>
          </p:cNvPr>
          <p:cNvSpPr/>
          <p:nvPr/>
        </p:nvSpPr>
        <p:spPr>
          <a:xfrm>
            <a:off x="10694446" y="2235912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6152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914594-6818-46B6-C6FA-77AB07103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DC115D-EA67-2545-C25B-447C4499F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19" y="338396"/>
            <a:ext cx="2584307" cy="25843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8D88CA-80B9-AA1D-0E30-E57C2564417A}"/>
              </a:ext>
            </a:extLst>
          </p:cNvPr>
          <p:cNvSpPr txBox="1"/>
          <p:nvPr/>
        </p:nvSpPr>
        <p:spPr>
          <a:xfrm>
            <a:off x="3335380" y="328771"/>
            <a:ext cx="28312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Brutal Type" panose="02000603020000020004" pitchFamily="2" charset="0"/>
              </a:rPr>
              <a:t>AMBROISE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444CF0-120E-BE3C-CEB2-B50FA9F19BF9}"/>
              </a:ext>
            </a:extLst>
          </p:cNvPr>
          <p:cNvSpPr txBox="1"/>
          <p:nvPr/>
        </p:nvSpPr>
        <p:spPr>
          <a:xfrm>
            <a:off x="6806409" y="328771"/>
            <a:ext cx="1099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VITESSE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1FBA03B-B392-0B50-E9E4-EB8AE92F2BEF}"/>
              </a:ext>
            </a:extLst>
          </p:cNvPr>
          <p:cNvGrpSpPr/>
          <p:nvPr/>
        </p:nvGrpSpPr>
        <p:grpSpPr>
          <a:xfrm>
            <a:off x="7215067" y="-561610"/>
            <a:ext cx="2332226" cy="314697"/>
            <a:chOff x="4878200" y="1353817"/>
            <a:chExt cx="2332226" cy="3146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45E9B93-EB5B-E3C2-4004-6E2C11351A58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2927BFB-9EB3-8962-D20A-8AB875C39305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79FFA4D-9F3E-3752-168C-6648AF97281F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EFF4271-1B84-8180-A15B-9AE19BB225DA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9E26200-A8BF-96DF-EE29-6CB3464A552D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F105137-DA14-5DE4-B977-30AAF0019852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7BDBAA2-9BFC-0138-1AE3-1239EFB1BB71}"/>
                </a:ext>
              </a:extLst>
            </p:cNvPr>
            <p:cNvSpPr/>
            <p:nvPr/>
          </p:nvSpPr>
          <p:spPr>
            <a:xfrm>
              <a:off x="6056921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4A677A9-FF1A-7479-6EAB-0602F3D35F30}"/>
                </a:ext>
              </a:extLst>
            </p:cNvPr>
            <p:cNvSpPr/>
            <p:nvPr/>
          </p:nvSpPr>
          <p:spPr>
            <a:xfrm>
              <a:off x="6287063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B7FE86-1278-9060-EE97-BC78B8DEE49B}"/>
                </a:ext>
              </a:extLst>
            </p:cNvPr>
            <p:cNvSpPr/>
            <p:nvPr/>
          </p:nvSpPr>
          <p:spPr>
            <a:xfrm>
              <a:off x="6517205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E9E6826-47CE-9305-236D-0EA6102C111E}"/>
                </a:ext>
              </a:extLst>
            </p:cNvPr>
            <p:cNvSpPr/>
            <p:nvPr/>
          </p:nvSpPr>
          <p:spPr>
            <a:xfrm>
              <a:off x="6747347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B8783DC-9300-3A69-DBBB-A00F4028CC05}"/>
                </a:ext>
              </a:extLst>
            </p:cNvPr>
            <p:cNvSpPr/>
            <p:nvPr/>
          </p:nvSpPr>
          <p:spPr>
            <a:xfrm>
              <a:off x="6977489" y="1371595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290838B-78C1-CF35-5E90-7A5837D4A44D}"/>
              </a:ext>
            </a:extLst>
          </p:cNvPr>
          <p:cNvGrpSpPr/>
          <p:nvPr/>
        </p:nvGrpSpPr>
        <p:grpSpPr>
          <a:xfrm>
            <a:off x="9071137" y="463809"/>
            <a:ext cx="2332226" cy="314697"/>
            <a:chOff x="4878200" y="1353817"/>
            <a:chExt cx="2332226" cy="31469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6E039A4-C3C6-6378-D079-F11F2A6E10C2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CFF15AE-30DD-BA10-96CE-162710824A9E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3A04ABC-F975-ED7F-E223-A9161644F06B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1733FB3-A1BA-B460-3723-6CC9745828DD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48257B3-EBB4-EF8D-EAA0-8CA186FF6233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BCC657F2-E0AA-0374-02CF-AC690B4F5CD1}"/>
              </a:ext>
            </a:extLst>
          </p:cNvPr>
          <p:cNvSpPr txBox="1"/>
          <p:nvPr/>
        </p:nvSpPr>
        <p:spPr>
          <a:xfrm>
            <a:off x="6806409" y="913546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AGILITÉ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8444618-8712-DB20-B395-E8CB9F974C80}"/>
              </a:ext>
            </a:extLst>
          </p:cNvPr>
          <p:cNvSpPr txBox="1"/>
          <p:nvPr/>
        </p:nvSpPr>
        <p:spPr>
          <a:xfrm>
            <a:off x="6806409" y="1498321"/>
            <a:ext cx="1556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ENDURANCE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E5295D-AACE-AA15-D8DC-EA20FC7637D8}"/>
              </a:ext>
            </a:extLst>
          </p:cNvPr>
          <p:cNvSpPr txBox="1"/>
          <p:nvPr/>
        </p:nvSpPr>
        <p:spPr>
          <a:xfrm>
            <a:off x="6806408" y="2083096"/>
            <a:ext cx="1058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DÉGÂTS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A9232E-2275-173A-1FD1-7FC978363215}"/>
              </a:ext>
            </a:extLst>
          </p:cNvPr>
          <p:cNvSpPr txBox="1"/>
          <p:nvPr/>
        </p:nvSpPr>
        <p:spPr>
          <a:xfrm>
            <a:off x="6806408" y="2667871"/>
            <a:ext cx="1756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INTELLIGENCE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A2F551-1466-4FE1-A777-18E46BE88047}"/>
              </a:ext>
            </a:extLst>
          </p:cNvPr>
          <p:cNvSpPr txBox="1"/>
          <p:nvPr/>
        </p:nvSpPr>
        <p:spPr>
          <a:xfrm>
            <a:off x="6806408" y="3252646"/>
            <a:ext cx="1087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CHANCE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30F982F-47A0-0157-1C8E-8904F782F675}"/>
              </a:ext>
            </a:extLst>
          </p:cNvPr>
          <p:cNvGrpSpPr/>
          <p:nvPr/>
        </p:nvGrpSpPr>
        <p:grpSpPr>
          <a:xfrm>
            <a:off x="9071137" y="1048584"/>
            <a:ext cx="2332226" cy="314697"/>
            <a:chOff x="4878200" y="1353817"/>
            <a:chExt cx="2332226" cy="31469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052F631-37D2-276B-DD07-5314E3DCC5BB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A05B1F4-9E7B-9A6D-F05F-83C938E1E99A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F9F442B-F7A5-284C-0B44-A192308D80B9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F78F5FD-A17D-7217-59A7-664029984503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BFD6297-C850-3626-7BFB-99F12D4917F1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4E244FE-CB49-27C4-9157-C43C2B65FE66}"/>
              </a:ext>
            </a:extLst>
          </p:cNvPr>
          <p:cNvGrpSpPr/>
          <p:nvPr/>
        </p:nvGrpSpPr>
        <p:grpSpPr>
          <a:xfrm>
            <a:off x="9071137" y="1633359"/>
            <a:ext cx="2332226" cy="314697"/>
            <a:chOff x="4878200" y="1353817"/>
            <a:chExt cx="2332226" cy="314697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FE37441-E118-16B5-265E-554A262E9536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445661A-AB0D-E064-C1DB-02B338A4E95F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4596C54-904D-E4BC-4AC5-55311A95E514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37F1A82-EBC2-B131-F86C-4624F00D7A2D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6BF7816-5CAD-348E-CBD1-39AC2F098859}"/>
              </a:ext>
            </a:extLst>
          </p:cNvPr>
          <p:cNvGrpSpPr/>
          <p:nvPr/>
        </p:nvGrpSpPr>
        <p:grpSpPr>
          <a:xfrm>
            <a:off x="9060074" y="2218134"/>
            <a:ext cx="2332226" cy="314697"/>
            <a:chOff x="4878200" y="1353817"/>
            <a:chExt cx="2332226" cy="314697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98F94F3-1826-678C-7AD7-072C7462854F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CE754E7-7CBF-E561-FA44-F753BEE0AD5C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2723EA7-EF18-B8C6-FB9C-E6FDF0D544EC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E021068-04B0-DA42-0770-82D1E042882F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924383F-95D0-52AE-CC3A-55A4C1028F73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50089AD-3B15-1F01-D213-5AD089FD003A}"/>
              </a:ext>
            </a:extLst>
          </p:cNvPr>
          <p:cNvGrpSpPr/>
          <p:nvPr/>
        </p:nvGrpSpPr>
        <p:grpSpPr>
          <a:xfrm>
            <a:off x="9088085" y="2802909"/>
            <a:ext cx="2332226" cy="314697"/>
            <a:chOff x="4878200" y="1353817"/>
            <a:chExt cx="2332226" cy="314697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B193958-FB4A-689B-8366-426885E10BB1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D2F16D6-744F-4D94-A6A4-8B044C67390F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E685200-1A14-F48A-7D5F-2354C68D48D6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91DA00F-EF7C-7EB4-2853-26535575472B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C0E302A-EBA5-B804-9FF4-6D6F4F3A46C3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5DE41CA-270B-50ED-7289-41AC5AA24165}"/>
              </a:ext>
            </a:extLst>
          </p:cNvPr>
          <p:cNvGrpSpPr/>
          <p:nvPr/>
        </p:nvGrpSpPr>
        <p:grpSpPr>
          <a:xfrm>
            <a:off x="9088085" y="3359582"/>
            <a:ext cx="2332226" cy="314697"/>
            <a:chOff x="4878200" y="1353817"/>
            <a:chExt cx="2332226" cy="314697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B05E18C-F957-A1F3-4C04-896E544590CB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7CDB80C7-C853-1A6C-F92C-F23C7496B0F8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730C8D5-5606-775B-3D43-1305DC1B2BA2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9DEB8AC8-C501-84CF-B6CD-6CC763C67055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D8D51A4-753D-F05F-7297-69BC770EA5C6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26BF877-8462-4FB9-CDAD-902DD8B9EC16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5528E0EF-F413-FBE0-3A2E-0E669A6361A2}"/>
              </a:ext>
            </a:extLst>
          </p:cNvPr>
          <p:cNvSpPr/>
          <p:nvPr/>
        </p:nvSpPr>
        <p:spPr>
          <a:xfrm>
            <a:off x="9789574" y="1651139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4D30117-309D-8474-9129-4DF4F47958EC}"/>
              </a:ext>
            </a:extLst>
          </p:cNvPr>
          <p:cNvSpPr/>
          <p:nvPr/>
        </p:nvSpPr>
        <p:spPr>
          <a:xfrm>
            <a:off x="10019715" y="1651139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C12F0B-5E5D-6079-51EA-6712153F3EB1}"/>
              </a:ext>
            </a:extLst>
          </p:cNvPr>
          <p:cNvSpPr/>
          <p:nvPr/>
        </p:nvSpPr>
        <p:spPr>
          <a:xfrm>
            <a:off x="10035120" y="2820688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AF1B6A-CD56-8D3C-BFDB-E3127BBDE7E1}"/>
              </a:ext>
            </a:extLst>
          </p:cNvPr>
          <p:cNvSpPr/>
          <p:nvPr/>
        </p:nvSpPr>
        <p:spPr>
          <a:xfrm>
            <a:off x="10263718" y="2820687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0EE685-65BC-4545-FF0A-C56E5D76B4A6}"/>
              </a:ext>
            </a:extLst>
          </p:cNvPr>
          <p:cNvSpPr/>
          <p:nvPr/>
        </p:nvSpPr>
        <p:spPr>
          <a:xfrm>
            <a:off x="10492316" y="2820687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60A31E6-2F72-35F6-8220-622BDD86981A}"/>
              </a:ext>
            </a:extLst>
          </p:cNvPr>
          <p:cNvSpPr/>
          <p:nvPr/>
        </p:nvSpPr>
        <p:spPr>
          <a:xfrm>
            <a:off x="10720914" y="2820687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FAA717D-4BD1-7067-C922-732E83F0E682}"/>
              </a:ext>
            </a:extLst>
          </p:cNvPr>
          <p:cNvSpPr/>
          <p:nvPr/>
        </p:nvSpPr>
        <p:spPr>
          <a:xfrm>
            <a:off x="10949512" y="2820686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E584CBA-5325-9373-68FD-22A814E19D0A}"/>
              </a:ext>
            </a:extLst>
          </p:cNvPr>
          <p:cNvSpPr/>
          <p:nvPr/>
        </p:nvSpPr>
        <p:spPr>
          <a:xfrm>
            <a:off x="10263718" y="3377361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24971C9-BA2F-8AD1-B662-A2B086DB3DB4}"/>
              </a:ext>
            </a:extLst>
          </p:cNvPr>
          <p:cNvSpPr/>
          <p:nvPr/>
        </p:nvSpPr>
        <p:spPr>
          <a:xfrm>
            <a:off x="10492316" y="3377360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CBC10C9-A0FF-14C4-3616-18051096100D}"/>
              </a:ext>
            </a:extLst>
          </p:cNvPr>
          <p:cNvSpPr/>
          <p:nvPr/>
        </p:nvSpPr>
        <p:spPr>
          <a:xfrm>
            <a:off x="10719370" y="3377359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B1A406A-9F62-2B98-F316-F59C73D1F5A1}"/>
              </a:ext>
            </a:extLst>
          </p:cNvPr>
          <p:cNvSpPr txBox="1"/>
          <p:nvPr/>
        </p:nvSpPr>
        <p:spPr>
          <a:xfrm>
            <a:off x="3403659" y="1085479"/>
            <a:ext cx="151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Arts &amp; Culture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1816F99-A214-4402-BB79-3416AF93CF4E}"/>
              </a:ext>
            </a:extLst>
          </p:cNvPr>
          <p:cNvSpPr txBox="1"/>
          <p:nvPr/>
        </p:nvSpPr>
        <p:spPr>
          <a:xfrm>
            <a:off x="3417665" y="1377111"/>
            <a:ext cx="171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Cinéma &amp; Séries</a:t>
            </a:r>
          </a:p>
        </p:txBody>
      </p:sp>
    </p:spTree>
    <p:extLst>
      <p:ext uri="{BB962C8B-B14F-4D97-AF65-F5344CB8AC3E}">
        <p14:creationId xmlns:p14="http://schemas.microsoft.com/office/powerpoint/2010/main" val="1637513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D0E5F6-FE5C-B499-AE6C-E48254FF0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4F0F16A-952C-856D-69E4-CAB1588B4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07" y="328771"/>
            <a:ext cx="2612319" cy="26123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C1E0A7-29A1-E8A9-606D-FED274DCDE58}"/>
              </a:ext>
            </a:extLst>
          </p:cNvPr>
          <p:cNvSpPr txBox="1"/>
          <p:nvPr/>
        </p:nvSpPr>
        <p:spPr>
          <a:xfrm>
            <a:off x="3335380" y="328771"/>
            <a:ext cx="25314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Brutal Type" panose="02000603020000020004" pitchFamily="2" charset="0"/>
              </a:rPr>
              <a:t>BALTHUS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553178-549D-F7AF-063A-C90D1508FE8D}"/>
              </a:ext>
            </a:extLst>
          </p:cNvPr>
          <p:cNvSpPr txBox="1"/>
          <p:nvPr/>
        </p:nvSpPr>
        <p:spPr>
          <a:xfrm>
            <a:off x="6806409" y="328771"/>
            <a:ext cx="1099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VITESSE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E6C9BF-3C6A-7CF0-F0C7-BE6D720A07F9}"/>
              </a:ext>
            </a:extLst>
          </p:cNvPr>
          <p:cNvGrpSpPr/>
          <p:nvPr/>
        </p:nvGrpSpPr>
        <p:grpSpPr>
          <a:xfrm>
            <a:off x="7215067" y="-561610"/>
            <a:ext cx="2332226" cy="314697"/>
            <a:chOff x="4878200" y="1353817"/>
            <a:chExt cx="2332226" cy="3146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5985BD2-F60B-A172-442A-D9F4233C8F3B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E5D44A3-75ED-B3CB-365B-EEC25761BAAB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118EE1-B386-36EB-11B0-80CF0DBA436D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454C91-1E1C-28DD-D32F-AB984B7BD3D1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EA2D8FC-1E5D-5037-E539-8E83CB4CC635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FDE90A6-54A4-2C53-CDC1-9DEF551DABC6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03EE12-2E57-3218-215F-9EF4031B0D32}"/>
                </a:ext>
              </a:extLst>
            </p:cNvPr>
            <p:cNvSpPr/>
            <p:nvPr/>
          </p:nvSpPr>
          <p:spPr>
            <a:xfrm>
              <a:off x="6056921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2ED899-8846-428C-2E12-FD52B94CD3C1}"/>
                </a:ext>
              </a:extLst>
            </p:cNvPr>
            <p:cNvSpPr/>
            <p:nvPr/>
          </p:nvSpPr>
          <p:spPr>
            <a:xfrm>
              <a:off x="6287063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E546FBF-AAC4-4A14-6739-C6E0B2C71EEE}"/>
                </a:ext>
              </a:extLst>
            </p:cNvPr>
            <p:cNvSpPr/>
            <p:nvPr/>
          </p:nvSpPr>
          <p:spPr>
            <a:xfrm>
              <a:off x="6517205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5116B3C-28A7-6A2A-130E-D2EE3886B347}"/>
                </a:ext>
              </a:extLst>
            </p:cNvPr>
            <p:cNvSpPr/>
            <p:nvPr/>
          </p:nvSpPr>
          <p:spPr>
            <a:xfrm>
              <a:off x="6747347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34619D-EDED-C4E6-CE92-7280653BF73B}"/>
                </a:ext>
              </a:extLst>
            </p:cNvPr>
            <p:cNvSpPr/>
            <p:nvPr/>
          </p:nvSpPr>
          <p:spPr>
            <a:xfrm>
              <a:off x="6977489" y="1371595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7E6971B-17C1-0430-5307-295E25336C3E}"/>
              </a:ext>
            </a:extLst>
          </p:cNvPr>
          <p:cNvGrpSpPr/>
          <p:nvPr/>
        </p:nvGrpSpPr>
        <p:grpSpPr>
          <a:xfrm>
            <a:off x="9071137" y="463809"/>
            <a:ext cx="2332226" cy="314697"/>
            <a:chOff x="4878200" y="1353817"/>
            <a:chExt cx="2332226" cy="31469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05DB1F6-4291-C77B-374A-3676B39CA618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1B82CF9-3804-9FBF-8F6D-CF545C74E1CF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56633D6-3754-E741-5448-0EBC393409B1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9AA43BB-BC60-564A-4749-9690613C7C5B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B1F5A9C-CB99-7250-83B4-6DD72802B689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68F8763-0577-2C6A-E9E7-F2ACA882CBFC}"/>
              </a:ext>
            </a:extLst>
          </p:cNvPr>
          <p:cNvSpPr txBox="1"/>
          <p:nvPr/>
        </p:nvSpPr>
        <p:spPr>
          <a:xfrm>
            <a:off x="6806409" y="913546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AGILITÉ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EDAD94-F477-6EF5-E875-AACC2B5B8908}"/>
              </a:ext>
            </a:extLst>
          </p:cNvPr>
          <p:cNvSpPr txBox="1"/>
          <p:nvPr/>
        </p:nvSpPr>
        <p:spPr>
          <a:xfrm>
            <a:off x="6806409" y="1498321"/>
            <a:ext cx="1556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ENDURANCE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275CCCC-702E-50B4-1122-B8BBD0121E1E}"/>
              </a:ext>
            </a:extLst>
          </p:cNvPr>
          <p:cNvSpPr txBox="1"/>
          <p:nvPr/>
        </p:nvSpPr>
        <p:spPr>
          <a:xfrm>
            <a:off x="6806408" y="2083096"/>
            <a:ext cx="1058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DÉGÂTS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2E780B8-71BC-CCB1-8725-FA4871562CEF}"/>
              </a:ext>
            </a:extLst>
          </p:cNvPr>
          <p:cNvSpPr txBox="1"/>
          <p:nvPr/>
        </p:nvSpPr>
        <p:spPr>
          <a:xfrm>
            <a:off x="6806408" y="2667871"/>
            <a:ext cx="1756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INTELLIGENCE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CD936C0-8C3C-5963-5FCE-B2D39A710F68}"/>
              </a:ext>
            </a:extLst>
          </p:cNvPr>
          <p:cNvSpPr txBox="1"/>
          <p:nvPr/>
        </p:nvSpPr>
        <p:spPr>
          <a:xfrm>
            <a:off x="6806408" y="3252646"/>
            <a:ext cx="1087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CHANCE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07921AF-33EB-A780-CBA2-00217D117262}"/>
              </a:ext>
            </a:extLst>
          </p:cNvPr>
          <p:cNvGrpSpPr/>
          <p:nvPr/>
        </p:nvGrpSpPr>
        <p:grpSpPr>
          <a:xfrm>
            <a:off x="9071137" y="1048584"/>
            <a:ext cx="2332226" cy="314697"/>
            <a:chOff x="4878200" y="1353817"/>
            <a:chExt cx="2332226" cy="31469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8ACADB4-4340-3234-88FA-97B1C0C5F8DE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27ABB6C-7400-C39B-0D3B-6C5033B414A2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006E090-8013-2420-03DF-AFA83915B9B7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C81E89F-8BDF-D194-AE0B-75BBB23D88F3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3285973-385F-CACC-AA9C-6A1E4EB894D9}"/>
              </a:ext>
            </a:extLst>
          </p:cNvPr>
          <p:cNvGrpSpPr/>
          <p:nvPr/>
        </p:nvGrpSpPr>
        <p:grpSpPr>
          <a:xfrm>
            <a:off x="9071137" y="1633359"/>
            <a:ext cx="2332226" cy="314697"/>
            <a:chOff x="4878200" y="1353817"/>
            <a:chExt cx="2332226" cy="314697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C38F533-371E-A1F7-5BEC-E7E946D45FD0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FCB8C28-5578-453C-D8A9-805CE49859A2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5507C91-1A27-A657-BB07-03EB480D8D6A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C7E8606-F3E2-5258-2210-60A6CAD447D2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3DD3AEB-24A2-1AE9-A619-FE620E44FC57}"/>
              </a:ext>
            </a:extLst>
          </p:cNvPr>
          <p:cNvGrpSpPr/>
          <p:nvPr/>
        </p:nvGrpSpPr>
        <p:grpSpPr>
          <a:xfrm>
            <a:off x="9060074" y="2218134"/>
            <a:ext cx="2332226" cy="314697"/>
            <a:chOff x="4878200" y="1353817"/>
            <a:chExt cx="2332226" cy="314697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720769C-69A6-CD2B-74F5-6D56AF63D658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46436F4-7537-77F7-8D1B-B01333C54981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88BEEE3-20EB-6CFD-FC3B-DA8784196066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02D107D-2754-D844-F3AC-5EC633903710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F9ECF86-5024-2EAE-5728-D5589D17EBFC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C6E31D9-614D-5A92-F20F-16970BCED815}"/>
              </a:ext>
            </a:extLst>
          </p:cNvPr>
          <p:cNvGrpSpPr/>
          <p:nvPr/>
        </p:nvGrpSpPr>
        <p:grpSpPr>
          <a:xfrm>
            <a:off x="9088085" y="2802909"/>
            <a:ext cx="2332226" cy="314697"/>
            <a:chOff x="4878200" y="1353817"/>
            <a:chExt cx="2332226" cy="314697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3910D34-1F3C-10F5-E52E-29131297B676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76163AD-845B-3E01-4611-5A80D5FEC6F7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15AEC7F-10A7-C9F2-D675-B6A9084E1932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9EA725D-3E3B-6384-E6F4-E214D370B5AF}"/>
              </a:ext>
            </a:extLst>
          </p:cNvPr>
          <p:cNvGrpSpPr/>
          <p:nvPr/>
        </p:nvGrpSpPr>
        <p:grpSpPr>
          <a:xfrm>
            <a:off x="9088085" y="3359582"/>
            <a:ext cx="2332226" cy="314697"/>
            <a:chOff x="4878200" y="1353817"/>
            <a:chExt cx="2332226" cy="314697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5AA6110-9998-B4CA-FF3D-8A87597305F9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CC51DA5-14E3-C312-65A6-3B9184914F7F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F268162-7E40-1A65-772A-9CBB41784F9B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0D04C90-983A-6B06-7B50-9E36C12BA5D2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2FF13F97-BE76-16F2-88CE-3E7BB72B7D18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D27AFDED-94F8-1D6B-8500-C183C61DF3BD}"/>
              </a:ext>
            </a:extLst>
          </p:cNvPr>
          <p:cNvSpPr/>
          <p:nvPr/>
        </p:nvSpPr>
        <p:spPr>
          <a:xfrm>
            <a:off x="9789574" y="1651139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4264561-4BE4-A3D0-326B-89641E1226CC}"/>
              </a:ext>
            </a:extLst>
          </p:cNvPr>
          <p:cNvSpPr/>
          <p:nvPr/>
        </p:nvSpPr>
        <p:spPr>
          <a:xfrm>
            <a:off x="10019715" y="1651139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A90601-E7D0-7123-401F-ECDCD413D761}"/>
              </a:ext>
            </a:extLst>
          </p:cNvPr>
          <p:cNvSpPr/>
          <p:nvPr/>
        </p:nvSpPr>
        <p:spPr>
          <a:xfrm>
            <a:off x="10018660" y="481588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9937B61-FBFD-B309-3861-3BD2223C7210}"/>
              </a:ext>
            </a:extLst>
          </p:cNvPr>
          <p:cNvSpPr/>
          <p:nvPr/>
        </p:nvSpPr>
        <p:spPr>
          <a:xfrm>
            <a:off x="10247746" y="481587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56D2259-5C2C-BE20-D103-641D3ED59AC4}"/>
              </a:ext>
            </a:extLst>
          </p:cNvPr>
          <p:cNvSpPr/>
          <p:nvPr/>
        </p:nvSpPr>
        <p:spPr>
          <a:xfrm>
            <a:off x="10475776" y="479516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231558D-199E-FD6A-1AFB-8E3F90107B1C}"/>
              </a:ext>
            </a:extLst>
          </p:cNvPr>
          <p:cNvSpPr/>
          <p:nvPr/>
        </p:nvSpPr>
        <p:spPr>
          <a:xfrm>
            <a:off x="10247746" y="1650854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A0813E4-EF49-27D5-B540-68FB4CC8CCC9}"/>
              </a:ext>
            </a:extLst>
          </p:cNvPr>
          <p:cNvSpPr/>
          <p:nvPr/>
        </p:nvSpPr>
        <p:spPr>
          <a:xfrm>
            <a:off x="10477797" y="1650854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35742EB-8B3F-9D50-219F-1D8A8DDB4875}"/>
              </a:ext>
            </a:extLst>
          </p:cNvPr>
          <p:cNvSpPr/>
          <p:nvPr/>
        </p:nvSpPr>
        <p:spPr>
          <a:xfrm>
            <a:off x="10705918" y="1650854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9EF3C17-D627-A4E8-D471-B85FBE7717F4}"/>
              </a:ext>
            </a:extLst>
          </p:cNvPr>
          <p:cNvSpPr/>
          <p:nvPr/>
        </p:nvSpPr>
        <p:spPr>
          <a:xfrm>
            <a:off x="10937017" y="1653554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9C46117-475D-5B67-FE00-DCB806FDDC03}"/>
              </a:ext>
            </a:extLst>
          </p:cNvPr>
          <p:cNvSpPr/>
          <p:nvPr/>
        </p:nvSpPr>
        <p:spPr>
          <a:xfrm>
            <a:off x="10007012" y="2235914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7C52BBB-A47E-4D0B-327A-2DDA6B71F5DC}"/>
              </a:ext>
            </a:extLst>
          </p:cNvPr>
          <p:cNvSpPr/>
          <p:nvPr/>
        </p:nvSpPr>
        <p:spPr>
          <a:xfrm>
            <a:off x="10235513" y="2235914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337D371-A85E-9076-A9AA-1DE3454E2498}"/>
              </a:ext>
            </a:extLst>
          </p:cNvPr>
          <p:cNvSpPr/>
          <p:nvPr/>
        </p:nvSpPr>
        <p:spPr>
          <a:xfrm>
            <a:off x="9576380" y="2821982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5D20335-8D5C-604A-42B5-B4DA87EACC16}"/>
              </a:ext>
            </a:extLst>
          </p:cNvPr>
          <p:cNvSpPr/>
          <p:nvPr/>
        </p:nvSpPr>
        <p:spPr>
          <a:xfrm>
            <a:off x="9806522" y="2820690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EFDFC39-6ED3-B2BF-FC77-B749ABE71474}"/>
              </a:ext>
            </a:extLst>
          </p:cNvPr>
          <p:cNvSpPr/>
          <p:nvPr/>
        </p:nvSpPr>
        <p:spPr>
          <a:xfrm>
            <a:off x="10033383" y="2820689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B1EE99D-51E0-48F9-5779-83F54A808B97}"/>
              </a:ext>
            </a:extLst>
          </p:cNvPr>
          <p:cNvSpPr txBox="1"/>
          <p:nvPr/>
        </p:nvSpPr>
        <p:spPr>
          <a:xfrm>
            <a:off x="3403659" y="1085479"/>
            <a:ext cx="1141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Croyances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EC08C56-92E7-9C8D-A43B-94674B1ED512}"/>
              </a:ext>
            </a:extLst>
          </p:cNvPr>
          <p:cNvSpPr txBox="1"/>
          <p:nvPr/>
        </p:nvSpPr>
        <p:spPr>
          <a:xfrm>
            <a:off x="3417665" y="1377111"/>
            <a:ext cx="1966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Sciences naturelles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FAEACCE-B78B-C43B-A957-DC659A39BEE4}"/>
              </a:ext>
            </a:extLst>
          </p:cNvPr>
          <p:cNvSpPr/>
          <p:nvPr/>
        </p:nvSpPr>
        <p:spPr>
          <a:xfrm>
            <a:off x="558054" y="3148098"/>
            <a:ext cx="526181" cy="526181"/>
          </a:xfrm>
          <a:prstGeom prst="rect">
            <a:avLst/>
          </a:prstGeom>
          <a:solidFill>
            <a:srgbClr val="34343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9263958-EF76-DE84-33E1-F61600230E23}"/>
              </a:ext>
            </a:extLst>
          </p:cNvPr>
          <p:cNvSpPr/>
          <p:nvPr/>
        </p:nvSpPr>
        <p:spPr>
          <a:xfrm>
            <a:off x="1230935" y="3148097"/>
            <a:ext cx="526181" cy="526181"/>
          </a:xfrm>
          <a:prstGeom prst="rect">
            <a:avLst/>
          </a:prstGeom>
          <a:solidFill>
            <a:srgbClr val="34343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DEF7827-BF4C-45FE-71C8-0CF2A9C6A331}"/>
              </a:ext>
            </a:extLst>
          </p:cNvPr>
          <p:cNvSpPr txBox="1"/>
          <p:nvPr/>
        </p:nvSpPr>
        <p:spPr>
          <a:xfrm>
            <a:off x="543418" y="4377197"/>
            <a:ext cx="24273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CAPACITÉ  SPÉCIALE</a:t>
            </a:r>
          </a:p>
        </p:txBody>
      </p:sp>
    </p:spTree>
    <p:extLst>
      <p:ext uri="{BB962C8B-B14F-4D97-AF65-F5344CB8AC3E}">
        <p14:creationId xmlns:p14="http://schemas.microsoft.com/office/powerpoint/2010/main" val="2817726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4A341B-A7A5-9B2C-BB3F-98406093F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93288A-5F13-D731-6F3A-73580E5A9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77072" y="348252"/>
            <a:ext cx="2568433" cy="25684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A40B98-1923-1DD7-6B20-282F1A6203EF}"/>
              </a:ext>
            </a:extLst>
          </p:cNvPr>
          <p:cNvSpPr txBox="1"/>
          <p:nvPr/>
        </p:nvSpPr>
        <p:spPr>
          <a:xfrm>
            <a:off x="3335380" y="328771"/>
            <a:ext cx="21323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Brutal Type" panose="02000603020000020004" pitchFamily="2" charset="0"/>
              </a:rPr>
              <a:t>SYBELA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53C39-1DFD-75BE-F96D-C39D567A4DC1}"/>
              </a:ext>
            </a:extLst>
          </p:cNvPr>
          <p:cNvSpPr txBox="1"/>
          <p:nvPr/>
        </p:nvSpPr>
        <p:spPr>
          <a:xfrm>
            <a:off x="6806409" y="328771"/>
            <a:ext cx="1099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VITESSE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6D42CD-A3B8-C88C-5AA7-7E1586597BA9}"/>
              </a:ext>
            </a:extLst>
          </p:cNvPr>
          <p:cNvGrpSpPr/>
          <p:nvPr/>
        </p:nvGrpSpPr>
        <p:grpSpPr>
          <a:xfrm>
            <a:off x="7215067" y="-561610"/>
            <a:ext cx="2332226" cy="314697"/>
            <a:chOff x="4878200" y="1353817"/>
            <a:chExt cx="2332226" cy="3146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41826E-FA85-BFEB-F69D-3983F1972CB5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86C26D-729E-6E88-36BE-3E7C1189C0DA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988B79-4235-BFC0-24A3-5234D7C9D7F6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F672642-5816-450D-7510-55E823C9EC6D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ED29EE-89CB-6D99-417C-540C738A29C0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73A9BB8-2F29-6EE1-1279-2BCF363A4A89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D2C3773-3682-836D-D5F3-A3952A65053D}"/>
                </a:ext>
              </a:extLst>
            </p:cNvPr>
            <p:cNvSpPr/>
            <p:nvPr/>
          </p:nvSpPr>
          <p:spPr>
            <a:xfrm>
              <a:off x="6056921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85F07D6-C68A-EE59-8FF6-FC0313CC95CB}"/>
                </a:ext>
              </a:extLst>
            </p:cNvPr>
            <p:cNvSpPr/>
            <p:nvPr/>
          </p:nvSpPr>
          <p:spPr>
            <a:xfrm>
              <a:off x="6287063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4A0DA4-4226-DF0B-AC93-E07A5975D6C4}"/>
                </a:ext>
              </a:extLst>
            </p:cNvPr>
            <p:cNvSpPr/>
            <p:nvPr/>
          </p:nvSpPr>
          <p:spPr>
            <a:xfrm>
              <a:off x="6517205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07D73F7-5571-F927-ED6E-0F3794230EED}"/>
                </a:ext>
              </a:extLst>
            </p:cNvPr>
            <p:cNvSpPr/>
            <p:nvPr/>
          </p:nvSpPr>
          <p:spPr>
            <a:xfrm>
              <a:off x="6747347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DA663E9-34E2-3235-E436-5B62B6103764}"/>
                </a:ext>
              </a:extLst>
            </p:cNvPr>
            <p:cNvSpPr/>
            <p:nvPr/>
          </p:nvSpPr>
          <p:spPr>
            <a:xfrm>
              <a:off x="6977489" y="1371595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B888FF-4653-739F-261C-94E036FF094F}"/>
              </a:ext>
            </a:extLst>
          </p:cNvPr>
          <p:cNvGrpSpPr/>
          <p:nvPr/>
        </p:nvGrpSpPr>
        <p:grpSpPr>
          <a:xfrm>
            <a:off x="9071137" y="463809"/>
            <a:ext cx="2332226" cy="314697"/>
            <a:chOff x="4878200" y="1353817"/>
            <a:chExt cx="2332226" cy="31469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130ECDA-77B0-48B7-3CB0-FD137EE00FEB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518B11-BE8B-757D-4B3A-9A3D3743E3ED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37B10A4-7708-CFDD-FC79-8AC07309E120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5392D3C-5842-95E3-AA4F-C8DBB63EFB5A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FEE6017-9F62-3F9F-EE86-7228E6B1B531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C922B67-AF11-F3B5-54CE-501D1AB23DDE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B9D95E7C-C057-FDE7-6FBA-EE7281282E1F}"/>
              </a:ext>
            </a:extLst>
          </p:cNvPr>
          <p:cNvSpPr txBox="1"/>
          <p:nvPr/>
        </p:nvSpPr>
        <p:spPr>
          <a:xfrm>
            <a:off x="6806409" y="913546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AGILITÉ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6ED39B-A1D6-CB7D-77D2-6174FCB998AC}"/>
              </a:ext>
            </a:extLst>
          </p:cNvPr>
          <p:cNvSpPr txBox="1"/>
          <p:nvPr/>
        </p:nvSpPr>
        <p:spPr>
          <a:xfrm>
            <a:off x="6806409" y="1498321"/>
            <a:ext cx="1556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ENDURANCE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345DD12-615E-4CD5-1549-A2130F6AF093}"/>
              </a:ext>
            </a:extLst>
          </p:cNvPr>
          <p:cNvSpPr txBox="1"/>
          <p:nvPr/>
        </p:nvSpPr>
        <p:spPr>
          <a:xfrm>
            <a:off x="6806408" y="2083096"/>
            <a:ext cx="1058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DÉGÂTS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520DD5-308F-F7A2-6CDA-921453399BB4}"/>
              </a:ext>
            </a:extLst>
          </p:cNvPr>
          <p:cNvSpPr txBox="1"/>
          <p:nvPr/>
        </p:nvSpPr>
        <p:spPr>
          <a:xfrm>
            <a:off x="6806408" y="2667871"/>
            <a:ext cx="1756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INTELLIGENCE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8EF1592-25AE-1120-7970-868540BB59E2}"/>
              </a:ext>
            </a:extLst>
          </p:cNvPr>
          <p:cNvSpPr txBox="1"/>
          <p:nvPr/>
        </p:nvSpPr>
        <p:spPr>
          <a:xfrm>
            <a:off x="6806408" y="3252646"/>
            <a:ext cx="1087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CHANCE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FD76124-E2AA-54F6-6FCE-42D6A4592F88}"/>
              </a:ext>
            </a:extLst>
          </p:cNvPr>
          <p:cNvGrpSpPr/>
          <p:nvPr/>
        </p:nvGrpSpPr>
        <p:grpSpPr>
          <a:xfrm>
            <a:off x="9071137" y="1048584"/>
            <a:ext cx="2332226" cy="314697"/>
            <a:chOff x="4878200" y="1353817"/>
            <a:chExt cx="2332226" cy="31469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36AFE95-1BD1-CC96-B5C8-DCA9EAAF54F0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33EC10F-1E36-D7FC-5B3E-E77AC2D7EA05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C946477-951D-C054-765C-C92E752FBB93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1D499E5-9AC3-D585-243B-4F99D6EC7F14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DECF723-1C09-D59D-6929-29E85BC49EE4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6B5DBB5-4CA1-B871-38CF-3E7B65A0D829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445419B-2C2A-1DEE-7FD2-6E476777007D}"/>
                </a:ext>
              </a:extLst>
            </p:cNvPr>
            <p:cNvSpPr/>
            <p:nvPr/>
          </p:nvSpPr>
          <p:spPr>
            <a:xfrm>
              <a:off x="6056921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86BED13-F8A6-AAC7-EBA1-8A2DE8C21720}"/>
              </a:ext>
            </a:extLst>
          </p:cNvPr>
          <p:cNvGrpSpPr/>
          <p:nvPr/>
        </p:nvGrpSpPr>
        <p:grpSpPr>
          <a:xfrm>
            <a:off x="9071137" y="481588"/>
            <a:ext cx="2332226" cy="1466468"/>
            <a:chOff x="4878200" y="202046"/>
            <a:chExt cx="2332226" cy="1466468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BEB26CB-8BFB-8954-551E-421CD891C4D6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3A79283-3ACC-152B-FDA5-195171196983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D8FB1C1-D38C-53D5-3924-A04158E03F8F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BAA5388-CC67-79AA-C69B-936DA454D4CE}"/>
                </a:ext>
              </a:extLst>
            </p:cNvPr>
            <p:cNvSpPr/>
            <p:nvPr/>
          </p:nvSpPr>
          <p:spPr>
            <a:xfrm>
              <a:off x="6056920" y="20204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C7193B2-30EF-CA3A-0CFF-D1010B3FBD51}"/>
              </a:ext>
            </a:extLst>
          </p:cNvPr>
          <p:cNvGrpSpPr/>
          <p:nvPr/>
        </p:nvGrpSpPr>
        <p:grpSpPr>
          <a:xfrm>
            <a:off x="9060074" y="2218134"/>
            <a:ext cx="2332226" cy="314697"/>
            <a:chOff x="4878200" y="1353817"/>
            <a:chExt cx="2332226" cy="314697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C2EA2C8-05FA-0315-97E8-D63215282C19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A238DD3-69CB-C264-6BEA-053882761729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CBF5073-58E5-B9F1-6EC4-B61022E56804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0CCF392-6998-AAEB-8BAF-8332EE1D3F16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E550BF6-E640-5A6D-37F2-306FFF309B00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7353B0E-46ED-2D9E-7F1A-214E6E05D0DF}"/>
              </a:ext>
            </a:extLst>
          </p:cNvPr>
          <p:cNvGrpSpPr/>
          <p:nvPr/>
        </p:nvGrpSpPr>
        <p:grpSpPr>
          <a:xfrm>
            <a:off x="9088085" y="2235913"/>
            <a:ext cx="2332226" cy="881693"/>
            <a:chOff x="4878200" y="786821"/>
            <a:chExt cx="2332226" cy="88169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5C9D665-5C1D-CA0C-90D1-B105E99E0580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6598FA8-4865-ED4B-0BF7-9EA6E3DCA855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1A88695-CAC0-D42D-DF7B-3F0A66C1A7C6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62252E4-575D-4FFB-7BF3-0C251DAC7303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CA24FF7-99FD-DCCB-8C7C-76F77B52EA66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88101C3-C8F8-6737-1BDA-711BDE00E21E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3606105-0670-69CD-BFAE-ADF8FC119D15}"/>
                </a:ext>
              </a:extLst>
            </p:cNvPr>
            <p:cNvSpPr/>
            <p:nvPr/>
          </p:nvSpPr>
          <p:spPr>
            <a:xfrm>
              <a:off x="6056921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B373B90-1C44-C6A8-7B1E-568E7CCD39F6}"/>
                </a:ext>
              </a:extLst>
            </p:cNvPr>
            <p:cNvSpPr/>
            <p:nvPr/>
          </p:nvSpPr>
          <p:spPr>
            <a:xfrm>
              <a:off x="6027365" y="786821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EC1564F-F6E1-1D43-A042-CE0E4D8C3071}"/>
              </a:ext>
            </a:extLst>
          </p:cNvPr>
          <p:cNvGrpSpPr/>
          <p:nvPr/>
        </p:nvGrpSpPr>
        <p:grpSpPr>
          <a:xfrm>
            <a:off x="9088085" y="3359582"/>
            <a:ext cx="2332226" cy="314697"/>
            <a:chOff x="4878200" y="1353817"/>
            <a:chExt cx="2332226" cy="314697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CFEB6C2-AAD8-94F2-906F-3573E8192964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D18A5AB-AF4E-BD35-E26C-6B580347C3B9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12DC95F-0170-DC35-CEB1-18370F9CE721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804970E8-007B-EA42-DDB5-159310E9A463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41CD4400-E215-5128-7155-FFF6D0A36FBD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CA9D21C-1697-6A16-BDA0-3C98796D7290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35A37FE-8653-D160-47B5-C079094AFD08}"/>
                </a:ext>
              </a:extLst>
            </p:cNvPr>
            <p:cNvSpPr/>
            <p:nvPr/>
          </p:nvSpPr>
          <p:spPr>
            <a:xfrm>
              <a:off x="6056921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7DDBCA5-A5DA-2E53-AEDF-5E33C0C71C0E}"/>
              </a:ext>
            </a:extLst>
          </p:cNvPr>
          <p:cNvSpPr/>
          <p:nvPr/>
        </p:nvSpPr>
        <p:spPr>
          <a:xfrm>
            <a:off x="10480000" y="1065504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B2FB87-1C8E-01CC-86C6-A82A9842866B}"/>
              </a:ext>
            </a:extLst>
          </p:cNvPr>
          <p:cNvSpPr/>
          <p:nvPr/>
        </p:nvSpPr>
        <p:spPr>
          <a:xfrm>
            <a:off x="10716379" y="1069165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05C0AA-4FE0-BB67-2B5A-2767063C7D6B}"/>
              </a:ext>
            </a:extLst>
          </p:cNvPr>
          <p:cNvSpPr/>
          <p:nvPr/>
        </p:nvSpPr>
        <p:spPr>
          <a:xfrm>
            <a:off x="10008652" y="2235913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3445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</TotalTime>
  <Words>94</Words>
  <Application>Microsoft Office PowerPoint</Application>
  <PresentationFormat>Widescreen</PresentationFormat>
  <Paragraphs>82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Acumin Pro ExtraCondensed</vt:lpstr>
      <vt:lpstr>Arial</vt:lpstr>
      <vt:lpstr>Brutal Type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Yoann LE PRIOL</dc:creator>
  <cp:lastModifiedBy>Yoann LE PRIOL</cp:lastModifiedBy>
  <cp:revision>2</cp:revision>
  <dcterms:created xsi:type="dcterms:W3CDTF">2025-12-01T17:21:56Z</dcterms:created>
  <dcterms:modified xsi:type="dcterms:W3CDTF">2025-12-02T01:29:42Z</dcterms:modified>
</cp:coreProperties>
</file>